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60" r:id="rId5"/>
  </p:sldIdLst>
  <p:sldSz cx="10287000" cy="10287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FA3546-AA50-5645-9F46-8038C8037312}" v="45" dt="2024-01-08T16:57:40.8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2"/>
    <p:restoredTop sz="96327"/>
  </p:normalViewPr>
  <p:slideViewPr>
    <p:cSldViewPr snapToGrid="0">
      <p:cViewPr varScale="1">
        <p:scale>
          <a:sx n="85" d="100"/>
          <a:sy n="85" d="100"/>
        </p:scale>
        <p:origin x="143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rek Zheng" userId="4a4f1c71-45ef-4575-b7b6-e85586413a61" providerId="ADAL" clId="{26FA3546-AA50-5645-9F46-8038C8037312}"/>
    <pc:docChg chg="undo redo custSel modSld">
      <pc:chgData name="Derek Zheng" userId="4a4f1c71-45ef-4575-b7b6-e85586413a61" providerId="ADAL" clId="{26FA3546-AA50-5645-9F46-8038C8037312}" dt="2024-01-08T16:57:40.261" v="62"/>
      <pc:docMkLst>
        <pc:docMk/>
      </pc:docMkLst>
      <pc:sldChg chg="addSp delSp modSp mod delAnim modAnim">
        <pc:chgData name="Derek Zheng" userId="4a4f1c71-45ef-4575-b7b6-e85586413a61" providerId="ADAL" clId="{26FA3546-AA50-5645-9F46-8038C8037312}" dt="2024-01-08T16:57:40.261" v="62"/>
        <pc:sldMkLst>
          <pc:docMk/>
          <pc:sldMk cId="1526134967" sldId="260"/>
        </pc:sldMkLst>
        <pc:spChg chg="mod modCrop">
          <ac:chgData name="Derek Zheng" userId="4a4f1c71-45ef-4575-b7b6-e85586413a61" providerId="ADAL" clId="{26FA3546-AA50-5645-9F46-8038C8037312}" dt="2024-01-08T16:57:39.312" v="61" actId="207"/>
          <ac:spMkLst>
            <pc:docMk/>
            <pc:sldMk cId="1526134967" sldId="260"/>
            <ac:spMk id="2" creationId="{9E77A81D-D785-83EE-C5A3-A5388842ADBE}"/>
          </ac:spMkLst>
        </pc:spChg>
        <pc:spChg chg="mod">
          <ac:chgData name="Derek Zheng" userId="4a4f1c71-45ef-4575-b7b6-e85586413a61" providerId="ADAL" clId="{26FA3546-AA50-5645-9F46-8038C8037312}" dt="2024-01-08T16:57:09.328" v="57"/>
          <ac:spMkLst>
            <pc:docMk/>
            <pc:sldMk cId="1526134967" sldId="260"/>
            <ac:spMk id="14" creationId="{9E08C4CF-4026-97BF-E7B6-58230406E8ED}"/>
          </ac:spMkLst>
        </pc:spChg>
        <pc:spChg chg="mod">
          <ac:chgData name="Derek Zheng" userId="4a4f1c71-45ef-4575-b7b6-e85586413a61" providerId="ADAL" clId="{26FA3546-AA50-5645-9F46-8038C8037312}" dt="2024-01-08T16:57:14.241" v="58"/>
          <ac:spMkLst>
            <pc:docMk/>
            <pc:sldMk cId="1526134967" sldId="260"/>
            <ac:spMk id="15" creationId="{4FB22854-692D-E19E-875C-3E73E4493C8D}"/>
          </ac:spMkLst>
        </pc:spChg>
        <pc:picChg chg="add del mod">
          <ac:chgData name="Derek Zheng" userId="4a4f1c71-45ef-4575-b7b6-e85586413a61" providerId="ADAL" clId="{26FA3546-AA50-5645-9F46-8038C8037312}" dt="2024-01-08T16:56:40.473" v="52" actId="21"/>
          <ac:picMkLst>
            <pc:docMk/>
            <pc:sldMk cId="1526134967" sldId="260"/>
            <ac:picMk id="3" creationId="{ACFD4EF3-F956-AF75-B7D2-5033DCE1D67C}"/>
          </ac:picMkLst>
        </pc:picChg>
        <pc:picChg chg="add mod modCrop">
          <ac:chgData name="Derek Zheng" userId="4a4f1c71-45ef-4575-b7b6-e85586413a61" providerId="ADAL" clId="{26FA3546-AA50-5645-9F46-8038C8037312}" dt="2024-01-08T16:56:49.506" v="56" actId="732"/>
          <ac:picMkLst>
            <pc:docMk/>
            <pc:sldMk cId="1526134967" sldId="260"/>
            <ac:picMk id="4" creationId="{C92C6829-B9A8-2ACB-62FB-13EB754425AE}"/>
          </ac:picMkLst>
        </pc:picChg>
        <pc:picChg chg="del">
          <ac:chgData name="Derek Zheng" userId="4a4f1c71-45ef-4575-b7b6-e85586413a61" providerId="ADAL" clId="{26FA3546-AA50-5645-9F46-8038C8037312}" dt="2024-01-08T16:56:41.082" v="53" actId="478"/>
          <ac:picMkLst>
            <pc:docMk/>
            <pc:sldMk cId="1526134967" sldId="260"/>
            <ac:picMk id="11" creationId="{894D4343-E2F8-8D6C-AB40-5939230A6F64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1683544"/>
            <a:ext cx="8743950" cy="3581400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5403057"/>
            <a:ext cx="7715250" cy="2483643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1/8/24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52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1/8/24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368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547687"/>
            <a:ext cx="2218134" cy="87177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547687"/>
            <a:ext cx="6525816" cy="87177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1/8/24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065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1/8/24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606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2564609"/>
            <a:ext cx="8872538" cy="4279106"/>
          </a:xfrm>
        </p:spPr>
        <p:txBody>
          <a:bodyPr anchor="b"/>
          <a:lstStyle>
            <a:lvl1pPr>
              <a:defRPr sz="6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6884197"/>
            <a:ext cx="8872538" cy="2250281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35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1/8/24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10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2738437"/>
            <a:ext cx="4371975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2738437"/>
            <a:ext cx="4371975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1/8/24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631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547689"/>
            <a:ext cx="8872538" cy="198834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2521745"/>
            <a:ext cx="4351883" cy="123586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3757613"/>
            <a:ext cx="4351883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2521745"/>
            <a:ext cx="4373315" cy="123586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3757613"/>
            <a:ext cx="4373315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1/8/24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478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1/8/24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480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1/8/24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630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685800"/>
            <a:ext cx="3317825" cy="24003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1481139"/>
            <a:ext cx="5207794" cy="7310438"/>
          </a:xfrm>
        </p:spPr>
        <p:txBody>
          <a:bodyPr/>
          <a:lstStyle>
            <a:lvl1pPr>
              <a:defRPr sz="3600"/>
            </a:lvl1pPr>
            <a:lvl2pPr>
              <a:defRPr sz="3150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3086100"/>
            <a:ext cx="3317825" cy="5717382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1/8/24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310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685800"/>
            <a:ext cx="3317825" cy="24003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1481139"/>
            <a:ext cx="5207794" cy="7310438"/>
          </a:xfrm>
        </p:spPr>
        <p:txBody>
          <a:bodyPr anchor="t"/>
          <a:lstStyle>
            <a:lvl1pPr marL="0" indent="0">
              <a:buNone/>
              <a:defRPr sz="3600"/>
            </a:lvl1pPr>
            <a:lvl2pPr marL="514350" indent="0">
              <a:buNone/>
              <a:defRPr sz="3150"/>
            </a:lvl2pPr>
            <a:lvl3pPr marL="1028700" indent="0">
              <a:buNone/>
              <a:defRPr sz="2700"/>
            </a:lvl3pPr>
            <a:lvl4pPr marL="1543050" indent="0">
              <a:buNone/>
              <a:defRPr sz="2250"/>
            </a:lvl4pPr>
            <a:lvl5pPr marL="2057400" indent="0">
              <a:buNone/>
              <a:defRPr sz="2250"/>
            </a:lvl5pPr>
            <a:lvl6pPr marL="2571750" indent="0">
              <a:buNone/>
              <a:defRPr sz="2250"/>
            </a:lvl6pPr>
            <a:lvl7pPr marL="3086100" indent="0">
              <a:buNone/>
              <a:defRPr sz="2250"/>
            </a:lvl7pPr>
            <a:lvl8pPr marL="3600450" indent="0">
              <a:buNone/>
              <a:defRPr sz="2250"/>
            </a:lvl8pPr>
            <a:lvl9pPr marL="4114800" indent="0">
              <a:buNone/>
              <a:defRPr sz="225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3086100"/>
            <a:ext cx="3317825" cy="5717382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1/8/24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83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547689"/>
            <a:ext cx="8872538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2738437"/>
            <a:ext cx="8872538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9534527"/>
            <a:ext cx="2314575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135D3-6523-E641-BBD3-97A714E83D76}" type="datetimeFigureOut">
              <a:rPr lang="en-US" smtClean="0"/>
              <a:t>1/8/24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9534527"/>
            <a:ext cx="3471863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9534527"/>
            <a:ext cx="2314575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 blue and white background with dots&#10;&#10;Description automatically generated">
            <a:extLst>
              <a:ext uri="{FF2B5EF4-FFF2-40B4-BE49-F238E27FC236}">
                <a16:creationId xmlns:a16="http://schemas.microsoft.com/office/drawing/2014/main" id="{0AEF7D8A-A04A-2E37-8F3E-32E189FA498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/>
          <a:srcRect r="43750"/>
          <a:stretch/>
        </p:blipFill>
        <p:spPr>
          <a:xfrm>
            <a:off x="0" y="0"/>
            <a:ext cx="10287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214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lose-up of a machine&#10;&#10;Description automatically generated">
            <a:extLst>
              <a:ext uri="{FF2B5EF4-FFF2-40B4-BE49-F238E27FC236}">
                <a16:creationId xmlns:a16="http://schemas.microsoft.com/office/drawing/2014/main" id="{130C2B58-C86F-97F0-D8A2-1131CFA7A6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2170" y="3215126"/>
            <a:ext cx="7064830" cy="7071874"/>
          </a:xfrm>
          <a:prstGeom prst="rect">
            <a:avLst/>
          </a:prstGeom>
        </p:spPr>
      </p:pic>
      <p:sp>
        <p:nvSpPr>
          <p:cNvPr id="14" name="Title 5">
            <a:extLst>
              <a:ext uri="{FF2B5EF4-FFF2-40B4-BE49-F238E27FC236}">
                <a16:creationId xmlns:a16="http://schemas.microsoft.com/office/drawing/2014/main" id="{9E08C4CF-4026-97BF-E7B6-58230406E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9429" y="1512298"/>
            <a:ext cx="8873067" cy="1789137"/>
          </a:xfrm>
        </p:spPr>
        <p:txBody>
          <a:bodyPr>
            <a:noAutofit/>
          </a:bodyPr>
          <a:lstStyle/>
          <a:p>
            <a:r>
              <a:rPr lang="en-US" sz="6000" dirty="0">
                <a:solidFill>
                  <a:srgbClr val="00B0F0"/>
                </a:solidFill>
                <a:latin typeface="Gotham Book" pitchFamily="2" charset="0"/>
              </a:rPr>
              <a:t>Your Text Goes Here</a:t>
            </a:r>
            <a:endParaRPr lang="en-US" sz="6000" dirty="0">
              <a:latin typeface="Gotham Book" pitchFamily="2" charset="0"/>
            </a:endParaRP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4FB22854-692D-E19E-875C-3E73E4493C8D}"/>
              </a:ext>
            </a:extLst>
          </p:cNvPr>
          <p:cNvSpPr txBox="1">
            <a:spLocks/>
          </p:cNvSpPr>
          <p:nvPr/>
        </p:nvSpPr>
        <p:spPr>
          <a:xfrm>
            <a:off x="1236017" y="2877971"/>
            <a:ext cx="5974251" cy="1217820"/>
          </a:xfrm>
          <a:prstGeom prst="rect">
            <a:avLst/>
          </a:prstGeom>
        </p:spPr>
        <p:txBody>
          <a:bodyPr/>
          <a:lstStyle>
            <a:lvl1pPr marL="266708" indent="-266708" algn="l" defTabSz="1066830" rtl="0" eaLnBrk="1" latinLnBrk="0" hangingPunct="1">
              <a:lnSpc>
                <a:spcPct val="90000"/>
              </a:lnSpc>
              <a:spcBef>
                <a:spcPts val="1167"/>
              </a:spcBef>
              <a:buFont typeface="Arial" panose="020B0604020202020204" pitchFamily="34" charset="0"/>
              <a:buChar char="•"/>
              <a:defRPr sz="3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2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33538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6695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0036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3378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6719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0061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34030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latin typeface="Gotham Book" pitchFamily="2" charset="0"/>
              </a:rPr>
              <a:t>Your Subtext Goes Here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9E77A81D-D785-83EE-C5A3-A5388842ADBE}"/>
              </a:ext>
            </a:extLst>
          </p:cNvPr>
          <p:cNvSpPr/>
          <p:nvPr/>
        </p:nvSpPr>
        <p:spPr>
          <a:xfrm>
            <a:off x="8138976" y="8169158"/>
            <a:ext cx="1836235" cy="1836235"/>
          </a:xfrm>
          <a:prstGeom prst="ellipse">
            <a:avLst/>
          </a:prstGeom>
          <a:solidFill>
            <a:srgbClr val="1E306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Your Logo Goes Here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92C6829-B9A8-2ACB-62FB-13EB754425A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68" t="-705" r="-1068" b="29589"/>
          <a:stretch/>
        </p:blipFill>
        <p:spPr>
          <a:xfrm>
            <a:off x="532746" y="4432946"/>
            <a:ext cx="5492864" cy="5854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134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build="p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D09BA83AD9AC4BBA56FE756E5219E6" ma:contentTypeVersion="18" ma:contentTypeDescription="Create a new document." ma:contentTypeScope="" ma:versionID="61b28747e21552c8ffd66f8352bfa744">
  <xsd:schema xmlns:xsd="http://www.w3.org/2001/XMLSchema" xmlns:xs="http://www.w3.org/2001/XMLSchema" xmlns:p="http://schemas.microsoft.com/office/2006/metadata/properties" xmlns:ns2="36e49053-1961-46de-9bb2-e98cd2155f11" xmlns:ns3="0d6fa9a0-74d4-42c4-8398-69cb66e7b544" targetNamespace="http://schemas.microsoft.com/office/2006/metadata/properties" ma:root="true" ma:fieldsID="f06f388932c4ed2c4b5f827f71a5ff16" ns2:_="" ns3:_="">
    <xsd:import namespace="36e49053-1961-46de-9bb2-e98cd2155f11"/>
    <xsd:import namespace="0d6fa9a0-74d4-42c4-8398-69cb66e7b5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e49053-1961-46de-9bb2-e98cd2155f1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131c7ec-96db-4efb-b6b7-556cf404cc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6fa9a0-74d4-42c4-8398-69cb66e7b54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72dce5d-e85a-44b4-a83c-dbb5d4db6b02}" ma:internalName="TaxCatchAll" ma:showField="CatchAllData" ma:web="0d6fa9a0-74d4-42c4-8398-69cb66e7b5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d6fa9a0-74d4-42c4-8398-69cb66e7b544" xsi:nil="true"/>
    <lcf76f155ced4ddcb4097134ff3c332f xmlns="36e49053-1961-46de-9bb2-e98cd2155f11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463C655-F423-40B5-B5C7-DE41D4C043B4}"/>
</file>

<file path=customXml/itemProps2.xml><?xml version="1.0" encoding="utf-8"?>
<ds:datastoreItem xmlns:ds="http://schemas.openxmlformats.org/officeDocument/2006/customXml" ds:itemID="{1EEF7304-3206-4A90-8B41-92F5169A3B1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50196C0-6388-44AD-9ABB-DB0B35701167}">
  <ds:schemaRefs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www.w3.org/XML/1998/namespace"/>
    <ds:schemaRef ds:uri="ea79f945-cc04-43e3-834e-eac7669b203b"/>
    <ds:schemaRef ds:uri="http://schemas.openxmlformats.org/package/2006/metadata/core-properties"/>
    <ds:schemaRef ds:uri="6231895d-fa44-4bb4-bb61-88562dbf8efa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47</TotalTime>
  <Words>12</Words>
  <Application>Microsoft Macintosh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Gotham Book</vt:lpstr>
      <vt:lpstr>Office Theme</vt:lpstr>
      <vt:lpstr>Your Text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Text Goes Here</dc:title>
  <dc:creator>Mackenzie Wachs</dc:creator>
  <cp:lastModifiedBy>Derek Zheng</cp:lastModifiedBy>
  <cp:revision>4</cp:revision>
  <dcterms:created xsi:type="dcterms:W3CDTF">2024-01-02T20:04:49Z</dcterms:created>
  <dcterms:modified xsi:type="dcterms:W3CDTF">2024-01-08T16:57:41Z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0x010100EFD09BA83AD9AC4BBA56FE756E5219E6</vt:lpwstr>
  </property>
</Properties>
</file>