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5" r:id="rId3"/>
  </p:sldMasterIdLst>
  <p:notesMasterIdLst>
    <p:notesMasterId r:id="rId5"/>
  </p:notesMasterIdLst>
  <p:sldIdLst>
    <p:sldId id="259" r:id="rId4"/>
  </p:sldIdLst>
  <p:sldSz cx="10287000" cy="10287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EFF4"/>
    <a:srgbClr val="FDFFFF"/>
    <a:srgbClr val="1E30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0BFCC4-B8F6-E8DC-E203-6DA183D7287E}" v="2" dt="2024-01-04T18:54:41.329"/>
    <p1510:client id="{814488CF-1C38-7147-9938-38D0B5B26DA1}" v="6" dt="2024-01-04T16:27:58.731"/>
    <p1510:client id="{8B6F1D9C-1287-5C49-9D75-CB143AF4C655}" v="8" dt="2024-01-04T18:51:20.6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80" d="100"/>
          <a:sy n="80" d="100"/>
        </p:scale>
        <p:origin x="1616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ssy Ruiz" userId="04dbc1ff-5d92-4553-a5ac-8ca1339ea21f" providerId="ADAL" clId="{8B6F1D9C-1287-5C49-9D75-CB143AF4C655}"/>
    <pc:docChg chg="undo custSel addSld delSld modSld">
      <pc:chgData name="Kassy Ruiz" userId="04dbc1ff-5d92-4553-a5ac-8ca1339ea21f" providerId="ADAL" clId="{8B6F1D9C-1287-5C49-9D75-CB143AF4C655}" dt="2024-01-04T18:51:20.618" v="240"/>
      <pc:docMkLst>
        <pc:docMk/>
      </pc:docMkLst>
      <pc:sldChg chg="addSp delSp modSp add del mod">
        <pc:chgData name="Kassy Ruiz" userId="04dbc1ff-5d92-4553-a5ac-8ca1339ea21f" providerId="ADAL" clId="{8B6F1D9C-1287-5C49-9D75-CB143AF4C655}" dt="2024-01-04T18:50:49.065" v="239" actId="2696"/>
        <pc:sldMkLst>
          <pc:docMk/>
          <pc:sldMk cId="1303213254" sldId="265"/>
        </pc:sldMkLst>
        <pc:spChg chg="add mod">
          <ac:chgData name="Kassy Ruiz" userId="04dbc1ff-5d92-4553-a5ac-8ca1339ea21f" providerId="ADAL" clId="{8B6F1D9C-1287-5C49-9D75-CB143AF4C655}" dt="2024-01-04T18:48:55.966" v="237"/>
          <ac:spMkLst>
            <pc:docMk/>
            <pc:sldMk cId="1303213254" sldId="265"/>
            <ac:spMk id="2" creationId="{9DC72DEB-E33B-2A2E-25A5-0C01DC27A81B}"/>
          </ac:spMkLst>
        </pc:spChg>
        <pc:spChg chg="del">
          <ac:chgData name="Kassy Ruiz" userId="04dbc1ff-5d92-4553-a5ac-8ca1339ea21f" providerId="ADAL" clId="{8B6F1D9C-1287-5C49-9D75-CB143AF4C655}" dt="2024-01-04T18:48:49.930" v="234" actId="478"/>
          <ac:spMkLst>
            <pc:docMk/>
            <pc:sldMk cId="1303213254" sldId="265"/>
            <ac:spMk id="4" creationId="{17DE0549-668D-212C-5DB2-15A6CD3A4A2E}"/>
          </ac:spMkLst>
        </pc:spChg>
        <pc:spChg chg="del">
          <ac:chgData name="Kassy Ruiz" userId="04dbc1ff-5d92-4553-a5ac-8ca1339ea21f" providerId="ADAL" clId="{8B6F1D9C-1287-5C49-9D75-CB143AF4C655}" dt="2024-01-04T18:48:49.930" v="234" actId="478"/>
          <ac:spMkLst>
            <pc:docMk/>
            <pc:sldMk cId="1303213254" sldId="265"/>
            <ac:spMk id="5" creationId="{6B380795-A4A0-A722-BCCF-FCE2BBA348F3}"/>
          </ac:spMkLst>
        </pc:spChg>
        <pc:spChg chg="add mod">
          <ac:chgData name="Kassy Ruiz" userId="04dbc1ff-5d92-4553-a5ac-8ca1339ea21f" providerId="ADAL" clId="{8B6F1D9C-1287-5C49-9D75-CB143AF4C655}" dt="2024-01-04T18:48:55.966" v="237"/>
          <ac:spMkLst>
            <pc:docMk/>
            <pc:sldMk cId="1303213254" sldId="265"/>
            <ac:spMk id="6" creationId="{930D4DE2-C05C-FFCB-B9B1-2B22A0657707}"/>
          </ac:spMkLst>
        </pc:spChg>
        <pc:spChg chg="add mod">
          <ac:chgData name="Kassy Ruiz" userId="04dbc1ff-5d92-4553-a5ac-8ca1339ea21f" providerId="ADAL" clId="{8B6F1D9C-1287-5C49-9D75-CB143AF4C655}" dt="2024-01-04T18:49:01.301" v="238"/>
          <ac:spMkLst>
            <pc:docMk/>
            <pc:sldMk cId="1303213254" sldId="265"/>
            <ac:spMk id="7" creationId="{FA706A1C-2967-A818-2FF5-0855A8894ACE}"/>
          </ac:spMkLst>
        </pc:spChg>
        <pc:spChg chg="add mod">
          <ac:chgData name="Kassy Ruiz" userId="04dbc1ff-5d92-4553-a5ac-8ca1339ea21f" providerId="ADAL" clId="{8B6F1D9C-1287-5C49-9D75-CB143AF4C655}" dt="2024-01-04T18:49:01.301" v="238"/>
          <ac:spMkLst>
            <pc:docMk/>
            <pc:sldMk cId="1303213254" sldId="265"/>
            <ac:spMk id="8" creationId="{3F06080D-D42B-BADC-797C-DE561C314F35}"/>
          </ac:spMkLst>
        </pc:spChg>
        <pc:spChg chg="add mod">
          <ac:chgData name="Kassy Ruiz" userId="04dbc1ff-5d92-4553-a5ac-8ca1339ea21f" providerId="ADAL" clId="{8B6F1D9C-1287-5C49-9D75-CB143AF4C655}" dt="2024-01-04T18:49:01.301" v="238"/>
          <ac:spMkLst>
            <pc:docMk/>
            <pc:sldMk cId="1303213254" sldId="265"/>
            <ac:spMk id="9" creationId="{374AF553-8BB9-2FA1-863A-FCFB7D115B6D}"/>
          </ac:spMkLst>
        </pc:spChg>
        <pc:spChg chg="add mod">
          <ac:chgData name="Kassy Ruiz" userId="04dbc1ff-5d92-4553-a5ac-8ca1339ea21f" providerId="ADAL" clId="{8B6F1D9C-1287-5C49-9D75-CB143AF4C655}" dt="2024-01-04T18:49:01.301" v="238"/>
          <ac:spMkLst>
            <pc:docMk/>
            <pc:sldMk cId="1303213254" sldId="265"/>
            <ac:spMk id="10" creationId="{88388E01-7000-5E6F-01D2-932285CCCFC1}"/>
          </ac:spMkLst>
        </pc:spChg>
      </pc:sldChg>
      <pc:sldChg chg="add">
        <pc:chgData name="Kassy Ruiz" userId="04dbc1ff-5d92-4553-a5ac-8ca1339ea21f" providerId="ADAL" clId="{8B6F1D9C-1287-5C49-9D75-CB143AF4C655}" dt="2024-01-04T18:51:20.618" v="240"/>
        <pc:sldMkLst>
          <pc:docMk/>
          <pc:sldMk cId="1510113041" sldId="265"/>
        </pc:sldMkLst>
      </pc:sldChg>
      <pc:sldChg chg="add">
        <pc:chgData name="Kassy Ruiz" userId="04dbc1ff-5d92-4553-a5ac-8ca1339ea21f" providerId="ADAL" clId="{8B6F1D9C-1287-5C49-9D75-CB143AF4C655}" dt="2024-01-04T18:51:20.618" v="240"/>
        <pc:sldMkLst>
          <pc:docMk/>
          <pc:sldMk cId="320448862" sldId="266"/>
        </pc:sldMkLst>
      </pc:sldChg>
      <pc:sldChg chg="addSp delSp modSp add del mod">
        <pc:chgData name="Kassy Ruiz" userId="04dbc1ff-5d92-4553-a5ac-8ca1339ea21f" providerId="ADAL" clId="{8B6F1D9C-1287-5C49-9D75-CB143AF4C655}" dt="2024-01-04T18:50:49.065" v="239" actId="2696"/>
        <pc:sldMkLst>
          <pc:docMk/>
          <pc:sldMk cId="1932785943" sldId="266"/>
        </pc:sldMkLst>
        <pc:spChg chg="mod">
          <ac:chgData name="Kassy Ruiz" userId="04dbc1ff-5d92-4553-a5ac-8ca1339ea21f" providerId="ADAL" clId="{8B6F1D9C-1287-5C49-9D75-CB143AF4C655}" dt="2024-01-04T18:47:46.584" v="166" actId="1076"/>
          <ac:spMkLst>
            <pc:docMk/>
            <pc:sldMk cId="1932785943" sldId="266"/>
            <ac:spMk id="3" creationId="{37E80AA9-130F-A261-00B8-FB8B7AC57826}"/>
          </ac:spMkLst>
        </pc:spChg>
        <pc:spChg chg="mod">
          <ac:chgData name="Kassy Ruiz" userId="04dbc1ff-5d92-4553-a5ac-8ca1339ea21f" providerId="ADAL" clId="{8B6F1D9C-1287-5C49-9D75-CB143AF4C655}" dt="2024-01-04T18:48:38.082" v="233" actId="20577"/>
          <ac:spMkLst>
            <pc:docMk/>
            <pc:sldMk cId="1932785943" sldId="266"/>
            <ac:spMk id="4" creationId="{14625FF0-B461-EE29-D92F-7127BE314108}"/>
          </ac:spMkLst>
        </pc:spChg>
        <pc:spChg chg="mod topLvl">
          <ac:chgData name="Kassy Ruiz" userId="04dbc1ff-5d92-4553-a5ac-8ca1339ea21f" providerId="ADAL" clId="{8B6F1D9C-1287-5C49-9D75-CB143AF4C655}" dt="2024-01-04T18:47:27.098" v="162" actId="1076"/>
          <ac:spMkLst>
            <pc:docMk/>
            <pc:sldMk cId="1932785943" sldId="266"/>
            <ac:spMk id="9" creationId="{722AE5AB-0EF9-16E9-C529-11E8BBE40799}"/>
          </ac:spMkLst>
        </pc:spChg>
        <pc:spChg chg="mod topLvl">
          <ac:chgData name="Kassy Ruiz" userId="04dbc1ff-5d92-4553-a5ac-8ca1339ea21f" providerId="ADAL" clId="{8B6F1D9C-1287-5C49-9D75-CB143AF4C655}" dt="2024-01-04T18:47:27.098" v="162" actId="1076"/>
          <ac:spMkLst>
            <pc:docMk/>
            <pc:sldMk cId="1932785943" sldId="266"/>
            <ac:spMk id="19" creationId="{5B63214F-3185-83A8-1292-D32A03B7B68A}"/>
          </ac:spMkLst>
        </pc:spChg>
        <pc:spChg chg="mod topLvl">
          <ac:chgData name="Kassy Ruiz" userId="04dbc1ff-5d92-4553-a5ac-8ca1339ea21f" providerId="ADAL" clId="{8B6F1D9C-1287-5C49-9D75-CB143AF4C655}" dt="2024-01-04T18:47:27.098" v="162" actId="1076"/>
          <ac:spMkLst>
            <pc:docMk/>
            <pc:sldMk cId="1932785943" sldId="266"/>
            <ac:spMk id="20" creationId="{205F8E89-8399-B972-BD8B-8B2DF91B82F5}"/>
          </ac:spMkLst>
        </pc:spChg>
        <pc:spChg chg="add mod">
          <ac:chgData name="Kassy Ruiz" userId="04dbc1ff-5d92-4553-a5ac-8ca1339ea21f" providerId="ADAL" clId="{8B6F1D9C-1287-5C49-9D75-CB143AF4C655}" dt="2024-01-04T18:47:42.980" v="165" actId="20577"/>
          <ac:spMkLst>
            <pc:docMk/>
            <pc:sldMk cId="1932785943" sldId="266"/>
            <ac:spMk id="23" creationId="{5F7E848C-BF21-D1E2-3630-7E182AFBFC74}"/>
          </ac:spMkLst>
        </pc:spChg>
        <pc:spChg chg="add del">
          <ac:chgData name="Kassy Ruiz" userId="04dbc1ff-5d92-4553-a5ac-8ca1339ea21f" providerId="ADAL" clId="{8B6F1D9C-1287-5C49-9D75-CB143AF4C655}" dt="2024-01-04T18:48:53.152" v="236" actId="22"/>
          <ac:spMkLst>
            <pc:docMk/>
            <pc:sldMk cId="1932785943" sldId="266"/>
            <ac:spMk id="25" creationId="{B07C6011-75B1-921F-AB2B-30481C3EFC52}"/>
          </ac:spMkLst>
        </pc:spChg>
        <pc:grpChg chg="del mod">
          <ac:chgData name="Kassy Ruiz" userId="04dbc1ff-5d92-4553-a5ac-8ca1339ea21f" providerId="ADAL" clId="{8B6F1D9C-1287-5C49-9D75-CB143AF4C655}" dt="2024-01-04T18:44:22.647" v="114" actId="165"/>
          <ac:grpSpMkLst>
            <pc:docMk/>
            <pc:sldMk cId="1932785943" sldId="266"/>
            <ac:grpSpMk id="5" creationId="{5EC06CD7-6E53-3ADD-8FD8-02FCEFC3B3B6}"/>
          </ac:grpSpMkLst>
        </pc:grpChg>
        <pc:grpChg chg="del topLvl">
          <ac:chgData name="Kassy Ruiz" userId="04dbc1ff-5d92-4553-a5ac-8ca1339ea21f" providerId="ADAL" clId="{8B6F1D9C-1287-5C49-9D75-CB143AF4C655}" dt="2024-01-04T18:45:05.896" v="132" actId="165"/>
          <ac:grpSpMkLst>
            <pc:docMk/>
            <pc:sldMk cId="1932785943" sldId="266"/>
            <ac:grpSpMk id="6" creationId="{89FB6B3E-2112-03D2-2641-C3EC8102C93C}"/>
          </ac:grpSpMkLst>
        </pc:grpChg>
        <pc:grpChg chg="add del mod topLvl">
          <ac:chgData name="Kassy Ruiz" userId="04dbc1ff-5d92-4553-a5ac-8ca1339ea21f" providerId="ADAL" clId="{8B6F1D9C-1287-5C49-9D75-CB143AF4C655}" dt="2024-01-04T18:47:27.098" v="162" actId="1076"/>
          <ac:grpSpMkLst>
            <pc:docMk/>
            <pc:sldMk cId="1932785943" sldId="266"/>
            <ac:grpSpMk id="7" creationId="{9572B8AF-D242-C22A-E582-D3B87B7FA7E7}"/>
          </ac:grpSpMkLst>
        </pc:grpChg>
        <pc:grpChg chg="add del mod topLvl">
          <ac:chgData name="Kassy Ruiz" userId="04dbc1ff-5d92-4553-a5ac-8ca1339ea21f" providerId="ADAL" clId="{8B6F1D9C-1287-5C49-9D75-CB143AF4C655}" dt="2024-01-04T18:47:27.098" v="162" actId="1076"/>
          <ac:grpSpMkLst>
            <pc:docMk/>
            <pc:sldMk cId="1932785943" sldId="266"/>
            <ac:grpSpMk id="8" creationId="{AC30259D-297D-3554-17DB-201009CC3560}"/>
          </ac:grpSpMkLst>
        </pc:grpChg>
        <pc:grpChg chg="add del mod topLvl">
          <ac:chgData name="Kassy Ruiz" userId="04dbc1ff-5d92-4553-a5ac-8ca1339ea21f" providerId="ADAL" clId="{8B6F1D9C-1287-5C49-9D75-CB143AF4C655}" dt="2024-01-04T18:47:29.649" v="163" actId="1076"/>
          <ac:grpSpMkLst>
            <pc:docMk/>
            <pc:sldMk cId="1932785943" sldId="266"/>
            <ac:grpSpMk id="10" creationId="{D51CF877-1C4A-99CC-B74A-C6E689A14007}"/>
          </ac:grpSpMkLst>
        </pc:grpChg>
        <pc:picChg chg="mod topLvl modCrop">
          <ac:chgData name="Kassy Ruiz" userId="04dbc1ff-5d92-4553-a5ac-8ca1339ea21f" providerId="ADAL" clId="{8B6F1D9C-1287-5C49-9D75-CB143AF4C655}" dt="2024-01-04T18:47:22.021" v="160" actId="732"/>
          <ac:picMkLst>
            <pc:docMk/>
            <pc:sldMk cId="1932785943" sldId="266"/>
            <ac:picMk id="11" creationId="{0B2CB6A4-5E78-4DF1-7BC1-AE0F0768094B}"/>
          </ac:picMkLst>
        </pc:picChg>
        <pc:picChg chg="mod topLvl">
          <ac:chgData name="Kassy Ruiz" userId="04dbc1ff-5d92-4553-a5ac-8ca1339ea21f" providerId="ADAL" clId="{8B6F1D9C-1287-5C49-9D75-CB143AF4C655}" dt="2024-01-04T18:44:50.402" v="122" actId="165"/>
          <ac:picMkLst>
            <pc:docMk/>
            <pc:sldMk cId="1932785943" sldId="266"/>
            <ac:picMk id="12" creationId="{F3F145B3-E80A-0D68-22CC-72A112C51D46}"/>
          </ac:picMkLst>
        </pc:picChg>
        <pc:picChg chg="mod topLvl">
          <ac:chgData name="Kassy Ruiz" userId="04dbc1ff-5d92-4553-a5ac-8ca1339ea21f" providerId="ADAL" clId="{8B6F1D9C-1287-5C49-9D75-CB143AF4C655}" dt="2024-01-04T18:44:50.402" v="122" actId="165"/>
          <ac:picMkLst>
            <pc:docMk/>
            <pc:sldMk cId="1932785943" sldId="266"/>
            <ac:picMk id="13" creationId="{4F72AEFF-66F0-B42F-70EA-9C1364E1126F}"/>
          </ac:picMkLst>
        </pc:picChg>
        <pc:picChg chg="mod topLvl">
          <ac:chgData name="Kassy Ruiz" userId="04dbc1ff-5d92-4553-a5ac-8ca1339ea21f" providerId="ADAL" clId="{8B6F1D9C-1287-5C49-9D75-CB143AF4C655}" dt="2024-01-04T18:44:50.402" v="122" actId="165"/>
          <ac:picMkLst>
            <pc:docMk/>
            <pc:sldMk cId="1932785943" sldId="266"/>
            <ac:picMk id="14" creationId="{987A83B8-80F9-05D7-BF63-BE62BC4D1DEF}"/>
          </ac:picMkLst>
        </pc:picChg>
        <pc:picChg chg="mod topLvl">
          <ac:chgData name="Kassy Ruiz" userId="04dbc1ff-5d92-4553-a5ac-8ca1339ea21f" providerId="ADAL" clId="{8B6F1D9C-1287-5C49-9D75-CB143AF4C655}" dt="2024-01-04T18:44:50.748" v="123" actId="165"/>
          <ac:picMkLst>
            <pc:docMk/>
            <pc:sldMk cId="1932785943" sldId="266"/>
            <ac:picMk id="15" creationId="{561E09EF-1064-5D14-AC5C-190BF7A4EE58}"/>
          </ac:picMkLst>
        </pc:picChg>
        <pc:picChg chg="mod topLvl">
          <ac:chgData name="Kassy Ruiz" userId="04dbc1ff-5d92-4553-a5ac-8ca1339ea21f" providerId="ADAL" clId="{8B6F1D9C-1287-5C49-9D75-CB143AF4C655}" dt="2024-01-04T18:44:50.748" v="123" actId="165"/>
          <ac:picMkLst>
            <pc:docMk/>
            <pc:sldMk cId="1932785943" sldId="266"/>
            <ac:picMk id="16" creationId="{2B7BC3C3-480A-928E-707B-F75F9979797A}"/>
          </ac:picMkLst>
        </pc:picChg>
        <pc:picChg chg="mod topLvl modCrop">
          <ac:chgData name="Kassy Ruiz" userId="04dbc1ff-5d92-4553-a5ac-8ca1339ea21f" providerId="ADAL" clId="{8B6F1D9C-1287-5C49-9D75-CB143AF4C655}" dt="2024-01-04T18:46:56.500" v="154" actId="732"/>
          <ac:picMkLst>
            <pc:docMk/>
            <pc:sldMk cId="1932785943" sldId="266"/>
            <ac:picMk id="17" creationId="{E77A0F57-649A-7A6A-442B-2D204E40B9FF}"/>
          </ac:picMkLst>
        </pc:picChg>
        <pc:picChg chg="mod topLvl">
          <ac:chgData name="Kassy Ruiz" userId="04dbc1ff-5d92-4553-a5ac-8ca1339ea21f" providerId="ADAL" clId="{8B6F1D9C-1287-5C49-9D75-CB143AF4C655}" dt="2024-01-04T18:44:54.083" v="126" actId="165"/>
          <ac:picMkLst>
            <pc:docMk/>
            <pc:sldMk cId="1932785943" sldId="266"/>
            <ac:picMk id="18" creationId="{48562CE2-9748-6DE3-E240-BD1D5CBD3A61}"/>
          </ac:picMkLst>
        </pc:picChg>
        <pc:picChg chg="add mod">
          <ac:chgData name="Kassy Ruiz" userId="04dbc1ff-5d92-4553-a5ac-8ca1339ea21f" providerId="ADAL" clId="{8B6F1D9C-1287-5C49-9D75-CB143AF4C655}" dt="2024-01-04T18:47:27.098" v="162" actId="1076"/>
          <ac:picMkLst>
            <pc:docMk/>
            <pc:sldMk cId="1932785943" sldId="266"/>
            <ac:picMk id="22" creationId="{FDDD60A1-38B3-3038-1D27-DE1BB000683B}"/>
          </ac:picMkLst>
        </pc:picChg>
      </pc:sldChg>
    </pc:docChg>
  </pc:docChgLst>
  <pc:docChgLst>
    <pc:chgData name="Derek Zheng" userId="4a4f1c71-45ef-4575-b7b6-e85586413a61" providerId="ADAL" clId="{814488CF-1C38-7147-9938-38D0B5B26DA1}"/>
    <pc:docChg chg="undo custSel modSld">
      <pc:chgData name="Derek Zheng" userId="4a4f1c71-45ef-4575-b7b6-e85586413a61" providerId="ADAL" clId="{814488CF-1C38-7147-9938-38D0B5B26DA1}" dt="2024-01-04T16:27:58.319" v="5"/>
      <pc:docMkLst>
        <pc:docMk/>
      </pc:docMkLst>
      <pc:sldChg chg="modSp mod modAnim">
        <pc:chgData name="Derek Zheng" userId="4a4f1c71-45ef-4575-b7b6-e85586413a61" providerId="ADAL" clId="{814488CF-1C38-7147-9938-38D0B5B26DA1}" dt="2024-01-04T16:27:58.319" v="5"/>
        <pc:sldMkLst>
          <pc:docMk/>
          <pc:sldMk cId="111665333" sldId="259"/>
        </pc:sldMkLst>
        <pc:spChg chg="mod">
          <ac:chgData name="Derek Zheng" userId="4a4f1c71-45ef-4575-b7b6-e85586413a61" providerId="ADAL" clId="{814488CF-1C38-7147-9938-38D0B5B26DA1}" dt="2024-01-04T16:27:26.787" v="0"/>
          <ac:spMkLst>
            <pc:docMk/>
            <pc:sldMk cId="111665333" sldId="259"/>
            <ac:spMk id="3" creationId="{468C5433-50F4-FBAE-3DBF-DF8F47A4740E}"/>
          </ac:spMkLst>
        </pc:spChg>
        <pc:spChg chg="mod">
          <ac:chgData name="Derek Zheng" userId="4a4f1c71-45ef-4575-b7b6-e85586413a61" providerId="ADAL" clId="{814488CF-1C38-7147-9938-38D0B5B26DA1}" dt="2024-01-04T16:27:31.930" v="1"/>
          <ac:spMkLst>
            <pc:docMk/>
            <pc:sldMk cId="111665333" sldId="259"/>
            <ac:spMk id="4" creationId="{2C8616E8-5761-A458-CDF6-A71853E71A56}"/>
          </ac:spMkLst>
        </pc:spChg>
        <pc:spChg chg="mod">
          <ac:chgData name="Derek Zheng" userId="4a4f1c71-45ef-4575-b7b6-e85586413a61" providerId="ADAL" clId="{814488CF-1C38-7147-9938-38D0B5B26DA1}" dt="2024-01-04T16:27:57.724" v="4" actId="207"/>
          <ac:spMkLst>
            <pc:docMk/>
            <pc:sldMk cId="111665333" sldId="259"/>
            <ac:spMk id="7" creationId="{8F4947F5-CD32-E80D-158D-A3405A7F671D}"/>
          </ac:spMkLst>
        </pc:spChg>
      </pc:sldChg>
    </pc:docChg>
  </pc:docChgLst>
  <pc:docChgLst>
    <pc:chgData name="Kassy Ruiz" userId="S::kassy@marathonstrategies.com::04dbc1ff-5d92-4553-a5ac-8ca1339ea21f" providerId="AD" clId="Web-{5B0BFCC4-B8F6-E8DC-E203-6DA183D7287E}"/>
    <pc:docChg chg="delSld">
      <pc:chgData name="Kassy Ruiz" userId="S::kassy@marathonstrategies.com::04dbc1ff-5d92-4553-a5ac-8ca1339ea21f" providerId="AD" clId="Web-{5B0BFCC4-B8F6-E8DC-E203-6DA183D7287E}" dt="2024-01-04T18:54:41.329" v="1"/>
      <pc:docMkLst>
        <pc:docMk/>
      </pc:docMkLst>
      <pc:sldChg chg="del">
        <pc:chgData name="Kassy Ruiz" userId="S::kassy@marathonstrategies.com::04dbc1ff-5d92-4553-a5ac-8ca1339ea21f" providerId="AD" clId="Web-{5B0BFCC4-B8F6-E8DC-E203-6DA183D7287E}" dt="2024-01-04T18:54:41.314" v="0"/>
        <pc:sldMkLst>
          <pc:docMk/>
          <pc:sldMk cId="1510113041" sldId="265"/>
        </pc:sldMkLst>
      </pc:sldChg>
      <pc:sldChg chg="del">
        <pc:chgData name="Kassy Ruiz" userId="S::kassy@marathonstrategies.com::04dbc1ff-5d92-4553-a5ac-8ca1339ea21f" providerId="AD" clId="Web-{5B0BFCC4-B8F6-E8DC-E203-6DA183D7287E}" dt="2024-01-04T18:54:41.329" v="1"/>
        <pc:sldMkLst>
          <pc:docMk/>
          <pc:sldMk cId="320448862" sldId="26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83A058-3EC5-164B-84ED-28EDD0753C6D}" type="datetimeFigureOut">
              <a:rPr lang="en-US" smtClean="0"/>
              <a:t>6/13/24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11393-EB3E-F745-AADC-3CBF20EF7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15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1pPr>
    <a:lvl2pPr marL="717202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2pPr>
    <a:lvl3pPr marL="1434403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3pPr>
    <a:lvl4pPr marL="2151605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4pPr>
    <a:lvl5pPr marL="2868807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5pPr>
    <a:lvl6pPr marL="3586009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6pPr>
    <a:lvl7pPr marL="4303210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7pPr>
    <a:lvl8pPr marL="5020412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8pPr>
    <a:lvl9pPr marL="5737614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1683544"/>
            <a:ext cx="8743950" cy="3581400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5403057"/>
            <a:ext cx="7715250" cy="2483643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981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103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547687"/>
            <a:ext cx="2218134" cy="87177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547687"/>
            <a:ext cx="6525816" cy="87177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6446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670E19A-FD06-16DF-495B-B82D635DB1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04265" y="1986196"/>
            <a:ext cx="4105000" cy="3408591"/>
          </a:xfrm>
          <a:prstGeom prst="rect">
            <a:avLst/>
          </a:prstGeom>
        </p:spPr>
        <p:txBody>
          <a:bodyPr/>
          <a:lstStyle>
            <a:lvl1pPr>
              <a:defRPr lang="en-US" sz="5658" b="1" i="0" kern="1200" dirty="0">
                <a:solidFill>
                  <a:srgbClr val="2EAEE6"/>
                </a:solidFill>
                <a:latin typeface="Trebuchet MS" panose="020B0703020202090204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Headline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2F38C95-0B3D-7085-BF62-A08D5801545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704265" y="5820399"/>
            <a:ext cx="4105000" cy="2320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4630" b="0" i="0" kern="1200" dirty="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1pPr>
            <a:lvl2pPr marL="881766" indent="0">
              <a:buNone/>
              <a:defRPr sz="3858">
                <a:solidFill>
                  <a:schemeClr val="tx1">
                    <a:tint val="75000"/>
                  </a:schemeClr>
                </a:solidFill>
              </a:defRPr>
            </a:lvl2pPr>
            <a:lvl3pPr marL="1763536" indent="0">
              <a:buNone/>
              <a:defRPr sz="3471">
                <a:solidFill>
                  <a:schemeClr val="tx1">
                    <a:tint val="75000"/>
                  </a:schemeClr>
                </a:solidFill>
              </a:defRPr>
            </a:lvl3pPr>
            <a:lvl4pPr marL="2645303" indent="0">
              <a:buNone/>
              <a:defRPr sz="3087">
                <a:solidFill>
                  <a:schemeClr val="tx1">
                    <a:tint val="75000"/>
                  </a:schemeClr>
                </a:solidFill>
              </a:defRPr>
            </a:lvl4pPr>
            <a:lvl5pPr marL="3527072" indent="0">
              <a:buNone/>
              <a:defRPr sz="3087">
                <a:solidFill>
                  <a:schemeClr val="tx1">
                    <a:tint val="75000"/>
                  </a:schemeClr>
                </a:solidFill>
              </a:defRPr>
            </a:lvl5pPr>
            <a:lvl6pPr marL="4408839" indent="0">
              <a:buNone/>
              <a:defRPr sz="3087">
                <a:solidFill>
                  <a:schemeClr val="tx1">
                    <a:tint val="75000"/>
                  </a:schemeClr>
                </a:solidFill>
              </a:defRPr>
            </a:lvl6pPr>
            <a:lvl7pPr marL="5290608" indent="0">
              <a:buNone/>
              <a:defRPr sz="3087">
                <a:solidFill>
                  <a:schemeClr val="tx1">
                    <a:tint val="75000"/>
                  </a:schemeClr>
                </a:solidFill>
              </a:defRPr>
            </a:lvl7pPr>
            <a:lvl8pPr marL="6172376" indent="0">
              <a:buNone/>
              <a:defRPr sz="3087">
                <a:solidFill>
                  <a:schemeClr val="tx1">
                    <a:tint val="75000"/>
                  </a:schemeClr>
                </a:solidFill>
              </a:defRPr>
            </a:lvl8pPr>
            <a:lvl9pPr marL="7054142" indent="0">
              <a:buNone/>
              <a:defRPr sz="308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1175692" rtl="0" eaLnBrk="1" latinLnBrk="0" hangingPunct="1">
              <a:lnSpc>
                <a:spcPct val="90000"/>
              </a:lnSpc>
              <a:spcBef>
                <a:spcPts val="1286"/>
              </a:spcBef>
              <a:buFont typeface="Arial" panose="020B0604020202020204" pitchFamily="34" charset="0"/>
              <a:buNone/>
            </a:pPr>
            <a:r>
              <a:rPr lang="en-US"/>
              <a:t>Subhead line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B247C5A4-B273-88C1-D2C3-EC0FD36FFF62}"/>
              </a:ext>
            </a:extLst>
          </p:cNvPr>
          <p:cNvSpPr>
            <a:spLocks noGrp="1" noChangeAspect="1"/>
          </p:cNvSpPr>
          <p:nvPr>
            <p:ph type="pic" idx="13" hasCustomPrompt="1"/>
          </p:nvPr>
        </p:nvSpPr>
        <p:spPr>
          <a:xfrm>
            <a:off x="9071720" y="5820400"/>
            <a:ext cx="837346" cy="1524658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800" b="0" i="0">
                <a:latin typeface="Trebuchet MS" panose="020B0703020202090204" pitchFamily="34" charset="0"/>
              </a:defRPr>
            </a:lvl1pPr>
            <a:lvl2pPr marL="685840" indent="0">
              <a:buNone/>
              <a:defRPr sz="4200"/>
            </a:lvl2pPr>
            <a:lvl3pPr marL="1371677" indent="0">
              <a:buNone/>
              <a:defRPr sz="3601"/>
            </a:lvl3pPr>
            <a:lvl4pPr marL="2057517" indent="0">
              <a:buNone/>
              <a:defRPr sz="3001"/>
            </a:lvl4pPr>
            <a:lvl5pPr marL="2743357" indent="0">
              <a:buNone/>
              <a:defRPr sz="3001"/>
            </a:lvl5pPr>
            <a:lvl6pPr marL="3429195" indent="0">
              <a:buNone/>
              <a:defRPr sz="3001"/>
            </a:lvl6pPr>
            <a:lvl7pPr marL="4115035" indent="0">
              <a:buNone/>
              <a:defRPr sz="3001"/>
            </a:lvl7pPr>
            <a:lvl8pPr marL="4800875" indent="0">
              <a:buNone/>
              <a:defRPr sz="3001"/>
            </a:lvl8pPr>
            <a:lvl9pPr marL="5486712" indent="0">
              <a:buNone/>
              <a:defRPr sz="3001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FE4AAC2-7313-EF7C-4606-2160E16BD21B}"/>
              </a:ext>
            </a:extLst>
          </p:cNvPr>
          <p:cNvSpPr>
            <a:spLocks noGrp="1" noChangeAspect="1"/>
          </p:cNvSpPr>
          <p:nvPr>
            <p:ph type="pic" idx="14" hasCustomPrompt="1"/>
          </p:nvPr>
        </p:nvSpPr>
        <p:spPr>
          <a:xfrm>
            <a:off x="9071720" y="7721770"/>
            <a:ext cx="837346" cy="1524658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800" b="0" i="0">
                <a:latin typeface="Trebuchet MS" panose="020B0703020202090204" pitchFamily="34" charset="0"/>
              </a:defRPr>
            </a:lvl1pPr>
            <a:lvl2pPr marL="685840" indent="0">
              <a:buNone/>
              <a:defRPr sz="4200"/>
            </a:lvl2pPr>
            <a:lvl3pPr marL="1371677" indent="0">
              <a:buNone/>
              <a:defRPr sz="3601"/>
            </a:lvl3pPr>
            <a:lvl4pPr marL="2057517" indent="0">
              <a:buNone/>
              <a:defRPr sz="3001"/>
            </a:lvl4pPr>
            <a:lvl5pPr marL="2743357" indent="0">
              <a:buNone/>
              <a:defRPr sz="3001"/>
            </a:lvl5pPr>
            <a:lvl6pPr marL="3429195" indent="0">
              <a:buNone/>
              <a:defRPr sz="3001"/>
            </a:lvl6pPr>
            <a:lvl7pPr marL="4115035" indent="0">
              <a:buNone/>
              <a:defRPr sz="3001"/>
            </a:lvl7pPr>
            <a:lvl8pPr marL="4800875" indent="0">
              <a:buNone/>
              <a:defRPr sz="3001"/>
            </a:lvl8pPr>
            <a:lvl9pPr marL="5486712" indent="0">
              <a:buNone/>
              <a:defRPr sz="3001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00FD69DE-F921-7DDA-4884-9ADFA195D359}"/>
              </a:ext>
            </a:extLst>
          </p:cNvPr>
          <p:cNvSpPr>
            <a:spLocks noGrp="1" noChangeAspect="1"/>
          </p:cNvSpPr>
          <p:nvPr>
            <p:ph type="pic" idx="15" hasCustomPrompt="1"/>
          </p:nvPr>
        </p:nvSpPr>
        <p:spPr>
          <a:xfrm>
            <a:off x="7638846" y="7858200"/>
            <a:ext cx="1308982" cy="128033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800" b="0" i="0">
                <a:latin typeface="Trebuchet MS" panose="020B0703020202090204" pitchFamily="34" charset="0"/>
              </a:defRPr>
            </a:lvl1pPr>
            <a:lvl2pPr marL="685840" indent="0">
              <a:buNone/>
              <a:defRPr sz="4200"/>
            </a:lvl2pPr>
            <a:lvl3pPr marL="1371677" indent="0">
              <a:buNone/>
              <a:defRPr sz="3601"/>
            </a:lvl3pPr>
            <a:lvl4pPr marL="2057517" indent="0">
              <a:buNone/>
              <a:defRPr sz="3001"/>
            </a:lvl4pPr>
            <a:lvl5pPr marL="2743357" indent="0">
              <a:buNone/>
              <a:defRPr sz="3001"/>
            </a:lvl5pPr>
            <a:lvl6pPr marL="3429195" indent="0">
              <a:buNone/>
              <a:defRPr sz="3001"/>
            </a:lvl6pPr>
            <a:lvl7pPr marL="4115035" indent="0">
              <a:buNone/>
              <a:defRPr sz="3001"/>
            </a:lvl7pPr>
            <a:lvl8pPr marL="4800875" indent="0">
              <a:buNone/>
              <a:defRPr sz="3001"/>
            </a:lvl8pPr>
            <a:lvl9pPr marL="5486712" indent="0">
              <a:buNone/>
              <a:defRPr sz="3001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237082A5-698F-FC24-E100-1D7A64A5B5F9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8835902" y="9438472"/>
            <a:ext cx="1308981" cy="36932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>
                <a:solidFill>
                  <a:srgbClr val="CF2032"/>
                </a:solidFill>
                <a:latin typeface="Trebuchet MS" panose="020B0703020202090204" pitchFamily="34" charset="0"/>
              </a:defRPr>
            </a:lvl1pPr>
          </a:lstStyle>
          <a:p>
            <a:r>
              <a:rPr lang="en-US" sz="1286"/>
              <a:t>Your Text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400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444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2564609"/>
            <a:ext cx="8872538" cy="4279106"/>
          </a:xfrm>
        </p:spPr>
        <p:txBody>
          <a:bodyPr anchor="b"/>
          <a:lstStyle>
            <a:lvl1pPr>
              <a:defRPr sz="67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6884197"/>
            <a:ext cx="8872538" cy="2250281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35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090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2738437"/>
            <a:ext cx="4371975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2738437"/>
            <a:ext cx="4371975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49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547689"/>
            <a:ext cx="8872538" cy="198834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2521745"/>
            <a:ext cx="4351883" cy="123586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3757613"/>
            <a:ext cx="4351883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2521745"/>
            <a:ext cx="4373315" cy="123586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3757613"/>
            <a:ext cx="4373315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86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585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869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685800"/>
            <a:ext cx="3317825" cy="24003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1481139"/>
            <a:ext cx="5207794" cy="7310438"/>
          </a:xfrm>
        </p:spPr>
        <p:txBody>
          <a:bodyPr/>
          <a:lstStyle>
            <a:lvl1pPr>
              <a:defRPr sz="3600"/>
            </a:lvl1pPr>
            <a:lvl2pPr>
              <a:defRPr sz="3150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3086100"/>
            <a:ext cx="3317825" cy="5717382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340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685800"/>
            <a:ext cx="3317825" cy="24003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1481139"/>
            <a:ext cx="5207794" cy="7310438"/>
          </a:xfrm>
        </p:spPr>
        <p:txBody>
          <a:bodyPr anchor="t"/>
          <a:lstStyle>
            <a:lvl1pPr marL="0" indent="0">
              <a:buNone/>
              <a:defRPr sz="3600"/>
            </a:lvl1pPr>
            <a:lvl2pPr marL="514350" indent="0">
              <a:buNone/>
              <a:defRPr sz="3150"/>
            </a:lvl2pPr>
            <a:lvl3pPr marL="1028700" indent="0">
              <a:buNone/>
              <a:defRPr sz="2700"/>
            </a:lvl3pPr>
            <a:lvl4pPr marL="1543050" indent="0">
              <a:buNone/>
              <a:defRPr sz="2250"/>
            </a:lvl4pPr>
            <a:lvl5pPr marL="2057400" indent="0">
              <a:buNone/>
              <a:defRPr sz="2250"/>
            </a:lvl5pPr>
            <a:lvl6pPr marL="2571750" indent="0">
              <a:buNone/>
              <a:defRPr sz="2250"/>
            </a:lvl6pPr>
            <a:lvl7pPr marL="3086100" indent="0">
              <a:buNone/>
              <a:defRPr sz="2250"/>
            </a:lvl7pPr>
            <a:lvl8pPr marL="3600450" indent="0">
              <a:buNone/>
              <a:defRPr sz="2250"/>
            </a:lvl8pPr>
            <a:lvl9pPr marL="4114800" indent="0">
              <a:buNone/>
              <a:defRPr sz="225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3086100"/>
            <a:ext cx="3317825" cy="5717382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14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547689"/>
            <a:ext cx="8872538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2738437"/>
            <a:ext cx="8872538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9534527"/>
            <a:ext cx="2314575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9534527"/>
            <a:ext cx="3471863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9534527"/>
            <a:ext cx="2314575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 blue and white background with dots&#10;&#10;Description automatically generated">
            <a:extLst>
              <a:ext uri="{FF2B5EF4-FFF2-40B4-BE49-F238E27FC236}">
                <a16:creationId xmlns:a16="http://schemas.microsoft.com/office/drawing/2014/main" id="{1ECF8FE5-3AB5-FC0B-76D0-934E94E3ED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/>
          <a:srcRect t="3343" r="47511" b="3343"/>
          <a:stretch/>
        </p:blipFill>
        <p:spPr>
          <a:xfrm>
            <a:off x="-1" y="2"/>
            <a:ext cx="10287001" cy="10286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015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67" r:id="rId12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B54C84F2-502C-2E15-0183-5F911F68D404}"/>
              </a:ext>
            </a:extLst>
          </p:cNvPr>
          <p:cNvSpPr/>
          <p:nvPr/>
        </p:nvSpPr>
        <p:spPr>
          <a:xfrm>
            <a:off x="0" y="7404578"/>
            <a:ext cx="10287000" cy="2891028"/>
          </a:xfrm>
          <a:prstGeom prst="rect">
            <a:avLst/>
          </a:prstGeom>
          <a:solidFill>
            <a:srgbClr val="DDEFF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975"/>
          </a:p>
        </p:txBody>
      </p:sp>
      <p:sp>
        <p:nvSpPr>
          <p:cNvPr id="3" name="Title 5">
            <a:extLst>
              <a:ext uri="{FF2B5EF4-FFF2-40B4-BE49-F238E27FC236}">
                <a16:creationId xmlns:a16="http://schemas.microsoft.com/office/drawing/2014/main" id="{468C5433-50F4-FBAE-3DBF-DF8F47A47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184" y="1891340"/>
            <a:ext cx="8882991" cy="2525143"/>
          </a:xfrm>
        </p:spPr>
        <p:txBody>
          <a:bodyPr>
            <a:noAutofit/>
          </a:bodyPr>
          <a:lstStyle/>
          <a:p>
            <a:r>
              <a:rPr lang="en-US" sz="6600" dirty="0">
                <a:solidFill>
                  <a:srgbClr val="00B0F0"/>
                </a:solidFill>
                <a:latin typeface="Gotham Book" pitchFamily="2" charset="0"/>
              </a:rPr>
              <a:t>National Poll Worker Recruitment Day</a:t>
            </a:r>
            <a:endParaRPr lang="en-US" sz="6600" dirty="0">
              <a:latin typeface="Gotham Book" pitchFamily="2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3DC1B24-812A-2485-2DFA-6B491FC0D76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855223" y="4700482"/>
            <a:ext cx="2239748" cy="3222307"/>
          </a:xfrm>
          <a:prstGeom prst="rect">
            <a:avLst/>
          </a:prstGeom>
        </p:spPr>
      </p:pic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2C8616E8-5761-A458-CDF6-A71853E71A56}"/>
              </a:ext>
            </a:extLst>
          </p:cNvPr>
          <p:cNvSpPr txBox="1">
            <a:spLocks/>
          </p:cNvSpPr>
          <p:nvPr/>
        </p:nvSpPr>
        <p:spPr>
          <a:xfrm>
            <a:off x="2170019" y="3514426"/>
            <a:ext cx="7462119" cy="883563"/>
          </a:xfrm>
          <a:prstGeom prst="rect">
            <a:avLst/>
          </a:prstGeom>
        </p:spPr>
        <p:txBody>
          <a:bodyPr/>
          <a:lstStyle>
            <a:lvl1pPr marL="266708" indent="-266708" algn="l" defTabSz="1066830" rtl="0" eaLnBrk="1" latinLnBrk="0" hangingPunct="1">
              <a:lnSpc>
                <a:spcPct val="90000"/>
              </a:lnSpc>
              <a:spcBef>
                <a:spcPts val="1167"/>
              </a:spcBef>
              <a:buFont typeface="Arial" panose="020B0604020202020204" pitchFamily="34" charset="0"/>
              <a:buChar char="•"/>
              <a:defRPr sz="3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2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33538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6695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0036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3378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6719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0061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34030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4200" dirty="0">
              <a:latin typeface="Gotham Book" pitchFamily="2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7B419A7-2905-83EB-BD75-F951A162C9D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14248" y="4688202"/>
            <a:ext cx="9372927" cy="3904870"/>
          </a:xfrm>
          <a:prstGeom prst="rect">
            <a:avLst/>
          </a:prstGeom>
        </p:spPr>
      </p:pic>
      <p:pic>
        <p:nvPicPr>
          <p:cNvPr id="20" name="Picture 19" descr="A person in a blue sweater and red tie&#10;&#10;Description automatically generated">
            <a:extLst>
              <a:ext uri="{FF2B5EF4-FFF2-40B4-BE49-F238E27FC236}">
                <a16:creationId xmlns:a16="http://schemas.microsoft.com/office/drawing/2014/main" id="{2E3F7C95-2D66-FC4A-9E58-8BC09C46E5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166" y="4798773"/>
            <a:ext cx="1108526" cy="3440049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4D50DF0F-75DA-817F-6DCB-6E1105F63B37}"/>
              </a:ext>
            </a:extLst>
          </p:cNvPr>
          <p:cNvSpPr/>
          <p:nvPr/>
        </p:nvSpPr>
        <p:spPr>
          <a:xfrm>
            <a:off x="8138976" y="8169158"/>
            <a:ext cx="1836235" cy="1836235"/>
          </a:xfrm>
          <a:prstGeom prst="ellipse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65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3457E-7 -2.46914E-7 L 0.01512 -2.46914E-7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6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D09BA83AD9AC4BBA56FE756E5219E6" ma:contentTypeVersion="18" ma:contentTypeDescription="Create a new document." ma:contentTypeScope="" ma:versionID="61b28747e21552c8ffd66f8352bfa744">
  <xsd:schema xmlns:xsd="http://www.w3.org/2001/XMLSchema" xmlns:xs="http://www.w3.org/2001/XMLSchema" xmlns:p="http://schemas.microsoft.com/office/2006/metadata/properties" xmlns:ns2="36e49053-1961-46de-9bb2-e98cd2155f11" xmlns:ns3="0d6fa9a0-74d4-42c4-8398-69cb66e7b544" targetNamespace="http://schemas.microsoft.com/office/2006/metadata/properties" ma:root="true" ma:fieldsID="f06f388932c4ed2c4b5f827f71a5ff16" ns2:_="" ns3:_="">
    <xsd:import namespace="36e49053-1961-46de-9bb2-e98cd2155f11"/>
    <xsd:import namespace="0d6fa9a0-74d4-42c4-8398-69cb66e7b5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e49053-1961-46de-9bb2-e98cd2155f1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131c7ec-96db-4efb-b6b7-556cf404cc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6fa9a0-74d4-42c4-8398-69cb66e7b54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72dce5d-e85a-44b4-a83c-dbb5d4db6b02}" ma:internalName="TaxCatchAll" ma:showField="CatchAllData" ma:web="0d6fa9a0-74d4-42c4-8398-69cb66e7b5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6e49053-1961-46de-9bb2-e98cd2155f11">
      <Terms xmlns="http://schemas.microsoft.com/office/infopath/2007/PartnerControls"/>
    </lcf76f155ced4ddcb4097134ff3c332f>
    <TaxCatchAll xmlns="0d6fa9a0-74d4-42c4-8398-69cb66e7b544" xsi:nil="true"/>
  </documentManagement>
</p:properties>
</file>

<file path=customXml/itemProps1.xml><?xml version="1.0" encoding="utf-8"?>
<ds:datastoreItem xmlns:ds="http://schemas.openxmlformats.org/officeDocument/2006/customXml" ds:itemID="{BF60D898-D8A4-4D5B-A7EC-106B5BF488E8}"/>
</file>

<file path=customXml/itemProps2.xml><?xml version="1.0" encoding="utf-8"?>
<ds:datastoreItem xmlns:ds="http://schemas.openxmlformats.org/officeDocument/2006/customXml" ds:itemID="{FB1EC6EF-78B2-4C19-8DD0-3503FC3083B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75EFBC7-718F-4CB2-B09B-19A1C7F31AB4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5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Gotham Book</vt:lpstr>
      <vt:lpstr>Trebuchet MS</vt:lpstr>
      <vt:lpstr>Office Theme</vt:lpstr>
      <vt:lpstr>National Poll Worker Recruitment Day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Text Goes Here</dc:title>
  <dc:creator>Kassy Ruiz</dc:creator>
  <cp:lastModifiedBy>Derek Zheng</cp:lastModifiedBy>
  <cp:revision>2</cp:revision>
  <dcterms:created xsi:type="dcterms:W3CDTF">2023-10-17T20:27:43Z</dcterms:created>
  <dcterms:modified xsi:type="dcterms:W3CDTF">2024-06-13T16:21:19Z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0x010100EFD09BA83AD9AC4BBA56FE756E5219E6</vt:lpwstr>
  </property>
</Properties>
</file>