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8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778844-FC2F-774C-B646-CF3831FE7E2C}" v="8" dt="2024-01-04T15:44:22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>
        <p:scale>
          <a:sx n="63" d="100"/>
          <a:sy n="63" d="100"/>
        </p:scale>
        <p:origin x="1152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43778844-FC2F-774C-B646-CF3831FE7E2C}"/>
    <pc:docChg chg="undo custSel modSld">
      <pc:chgData name="Derek Zheng" userId="4a4f1c71-45ef-4575-b7b6-e85586413a61" providerId="ADAL" clId="{43778844-FC2F-774C-B646-CF3831FE7E2C}" dt="2024-01-04T15:44:22.872" v="9"/>
      <pc:docMkLst>
        <pc:docMk/>
      </pc:docMkLst>
      <pc:sldChg chg="modSp mod modAnim">
        <pc:chgData name="Derek Zheng" userId="4a4f1c71-45ef-4575-b7b6-e85586413a61" providerId="ADAL" clId="{43778844-FC2F-774C-B646-CF3831FE7E2C}" dt="2024-01-04T15:44:22.872" v="9"/>
        <pc:sldMkLst>
          <pc:docMk/>
          <pc:sldMk cId="1306731642" sldId="258"/>
        </pc:sldMkLst>
        <pc:spChg chg="mod">
          <ac:chgData name="Derek Zheng" userId="4a4f1c71-45ef-4575-b7b6-e85586413a61" providerId="ADAL" clId="{43778844-FC2F-774C-B646-CF3831FE7E2C}" dt="2024-01-04T15:44:21.052" v="8"/>
          <ac:spMkLst>
            <pc:docMk/>
            <pc:sldMk cId="1306731642" sldId="258"/>
            <ac:spMk id="3" creationId="{468C5433-50F4-FBAE-3DBF-DF8F47A4740E}"/>
          </ac:spMkLst>
        </pc:spChg>
        <pc:spChg chg="mod">
          <ac:chgData name="Derek Zheng" userId="4a4f1c71-45ef-4575-b7b6-e85586413a61" providerId="ADAL" clId="{43778844-FC2F-774C-B646-CF3831FE7E2C}" dt="2024-01-04T15:43:36.233" v="1" actId="12"/>
          <ac:spMkLst>
            <pc:docMk/>
            <pc:sldMk cId="1306731642" sldId="258"/>
            <ac:spMk id="4" creationId="{2C8616E8-5761-A458-CDF6-A71853E71A56}"/>
          </ac:spMkLst>
        </pc:spChg>
        <pc:spChg chg="mod">
          <ac:chgData name="Derek Zheng" userId="4a4f1c71-45ef-4575-b7b6-e85586413a61" providerId="ADAL" clId="{43778844-FC2F-774C-B646-CF3831FE7E2C}" dt="2024-01-04T15:44:20.403" v="6" actId="207"/>
          <ac:spMkLst>
            <pc:docMk/>
            <pc:sldMk cId="1306731642" sldId="258"/>
            <ac:spMk id="5" creationId="{92AD4165-5376-7B51-EFD3-A3114634BBB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person's profile&#10;&#10;Description automatically generated">
            <a:extLst>
              <a:ext uri="{FF2B5EF4-FFF2-40B4-BE49-F238E27FC236}">
                <a16:creationId xmlns:a16="http://schemas.microsoft.com/office/drawing/2014/main" id="{33797BD1-CF74-4B29-5641-EE77F2478C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047"/>
          <a:stretch/>
        </p:blipFill>
        <p:spPr>
          <a:xfrm>
            <a:off x="152400" y="49261"/>
            <a:ext cx="4948930" cy="7964389"/>
          </a:xfrm>
          <a:prstGeom prst="rect">
            <a:avLst/>
          </a:prstGeom>
        </p:spPr>
      </p:pic>
      <p:pic>
        <p:nvPicPr>
          <p:cNvPr id="22" name="Picture 21" descr="A person standing next to a computer&#10;&#10;Description automatically generated">
            <a:extLst>
              <a:ext uri="{FF2B5EF4-FFF2-40B4-BE49-F238E27FC236}">
                <a16:creationId xmlns:a16="http://schemas.microsoft.com/office/drawing/2014/main" id="{23BA42F6-D2FE-C2B7-2928-7E552E3734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235"/>
          <a:stretch/>
        </p:blipFill>
        <p:spPr>
          <a:xfrm>
            <a:off x="4045810" y="2394541"/>
            <a:ext cx="8751389" cy="5606459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66" y="610047"/>
            <a:ext cx="8788601" cy="1546490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5132417" y="1657946"/>
            <a:ext cx="10744200" cy="687216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Gotham Book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ADF480-DA9C-2D40-4358-0377E4235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656" b="27808"/>
          <a:stretch/>
        </p:blipFill>
        <p:spPr>
          <a:xfrm>
            <a:off x="4660519" y="2345163"/>
            <a:ext cx="2232985" cy="566848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A03F073-BACE-1ED9-B866-D988B3E26509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3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3674E-6 -3.33333E-6 L 0.15258 -3.33333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48010FCC-F236-4E91-9125-B291520201C7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006465-BEDA-4504-AB63-1A90314A5E6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1768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4</cp:revision>
  <dcterms:created xsi:type="dcterms:W3CDTF">2023-10-17T20:27:43Z</dcterms:created>
  <dcterms:modified xsi:type="dcterms:W3CDTF">2024-06-13T16:30:32Z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