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3"/>
  </p:sldMasterIdLst>
  <p:notesMasterIdLst>
    <p:notesMasterId r:id="rId5"/>
  </p:notesMasterIdLst>
  <p:sldIdLst>
    <p:sldId id="261" r:id="rId4"/>
  </p:sldIdLst>
  <p:sldSz cx="15243175" cy="8001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EFF4"/>
    <a:srgbClr val="FDFFFF"/>
    <a:srgbClr val="1E30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89D70E8-65F2-B844-B2CD-A272F5C471A3}" v="12" dt="2024-01-04T16:22:36.85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60"/>
    <p:restoredTop sz="96327"/>
  </p:normalViewPr>
  <p:slideViewPr>
    <p:cSldViewPr snapToGrid="0">
      <p:cViewPr varScale="1">
        <p:scale>
          <a:sx n="83" d="100"/>
          <a:sy n="83" d="100"/>
        </p:scale>
        <p:origin x="96" y="8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rek Zheng" userId="4a4f1c71-45ef-4575-b7b6-e85586413a61" providerId="ADAL" clId="{C89D70E8-65F2-B844-B2CD-A272F5C471A3}"/>
    <pc:docChg chg="undo redo custSel modSld">
      <pc:chgData name="Derek Zheng" userId="4a4f1c71-45ef-4575-b7b6-e85586413a61" providerId="ADAL" clId="{C89D70E8-65F2-B844-B2CD-A272F5C471A3}" dt="2024-01-04T16:22:36.855" v="15"/>
      <pc:docMkLst>
        <pc:docMk/>
      </pc:docMkLst>
      <pc:sldChg chg="modSp mod modAnim">
        <pc:chgData name="Derek Zheng" userId="4a4f1c71-45ef-4575-b7b6-e85586413a61" providerId="ADAL" clId="{C89D70E8-65F2-B844-B2CD-A272F5C471A3}" dt="2024-01-04T16:22:36.855" v="15"/>
        <pc:sldMkLst>
          <pc:docMk/>
          <pc:sldMk cId="562503869" sldId="261"/>
        </pc:sldMkLst>
        <pc:spChg chg="mod">
          <ac:chgData name="Derek Zheng" userId="4a4f1c71-45ef-4575-b7b6-e85586413a61" providerId="ADAL" clId="{C89D70E8-65F2-B844-B2CD-A272F5C471A3}" dt="2024-01-04T16:22:35.270" v="14"/>
          <ac:spMkLst>
            <pc:docMk/>
            <pc:sldMk cId="562503869" sldId="261"/>
            <ac:spMk id="3" creationId="{468C5433-50F4-FBAE-3DBF-DF8F47A4740E}"/>
          </ac:spMkLst>
        </pc:spChg>
        <pc:spChg chg="mod">
          <ac:chgData name="Derek Zheng" userId="4a4f1c71-45ef-4575-b7b6-e85586413a61" providerId="ADAL" clId="{C89D70E8-65F2-B844-B2CD-A272F5C471A3}" dt="2024-01-04T16:22:03.700" v="5" actId="12"/>
          <ac:spMkLst>
            <pc:docMk/>
            <pc:sldMk cId="562503869" sldId="261"/>
            <ac:spMk id="4" creationId="{2C8616E8-5761-A458-CDF6-A71853E71A56}"/>
          </ac:spMkLst>
        </pc:spChg>
        <pc:spChg chg="mod">
          <ac:chgData name="Derek Zheng" userId="4a4f1c71-45ef-4575-b7b6-e85586413a61" providerId="ADAL" clId="{C89D70E8-65F2-B844-B2CD-A272F5C471A3}" dt="2024-01-04T16:22:34.309" v="12" actId="207"/>
          <ac:spMkLst>
            <pc:docMk/>
            <pc:sldMk cId="562503869" sldId="261"/>
            <ac:spMk id="7" creationId="{8F4947F5-CD32-E80D-158D-A3405A7F671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83A058-3EC5-164B-84ED-28EDD0753C6D}" type="datetimeFigureOut">
              <a:rPr lang="en-US" smtClean="0"/>
              <a:t>1/4/24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90538" y="1143000"/>
            <a:ext cx="58769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F11393-EB3E-F745-AADC-3CBF20EF7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15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1pPr>
    <a:lvl2pPr marL="557830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2pPr>
    <a:lvl3pPr marL="111565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3pPr>
    <a:lvl4pPr marL="167348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4pPr>
    <a:lvl5pPr marL="223131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5pPr>
    <a:lvl6pPr marL="278914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6pPr>
    <a:lvl7pPr marL="3346978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7pPr>
    <a:lvl8pPr marL="3904808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8pPr>
    <a:lvl9pPr marL="4462638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397" y="1309424"/>
            <a:ext cx="11432381" cy="2785533"/>
          </a:xfrm>
        </p:spPr>
        <p:txBody>
          <a:bodyPr anchor="b"/>
          <a:lstStyle>
            <a:lvl1pPr algn="ctr">
              <a:defRPr sz="7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397" y="4202378"/>
            <a:ext cx="11432381" cy="1931722"/>
          </a:xfrm>
        </p:spPr>
        <p:txBody>
          <a:bodyPr/>
          <a:lstStyle>
            <a:lvl1pPr marL="0" indent="0" algn="ctr">
              <a:buNone/>
              <a:defRPr sz="2800"/>
            </a:lvl1pPr>
            <a:lvl2pPr marL="533415" indent="0" algn="ctr">
              <a:buNone/>
              <a:defRPr sz="2333"/>
            </a:lvl2pPr>
            <a:lvl3pPr marL="1066830" indent="0" algn="ctr">
              <a:buNone/>
              <a:defRPr sz="2100"/>
            </a:lvl3pPr>
            <a:lvl4pPr marL="1600246" indent="0" algn="ctr">
              <a:buNone/>
              <a:defRPr sz="1867"/>
            </a:lvl4pPr>
            <a:lvl5pPr marL="2133661" indent="0" algn="ctr">
              <a:buNone/>
              <a:defRPr sz="1867"/>
            </a:lvl5pPr>
            <a:lvl6pPr marL="2667076" indent="0" algn="ctr">
              <a:buNone/>
              <a:defRPr sz="1867"/>
            </a:lvl6pPr>
            <a:lvl7pPr marL="3200491" indent="0" algn="ctr">
              <a:buNone/>
              <a:defRPr sz="1867"/>
            </a:lvl7pPr>
            <a:lvl8pPr marL="3733907" indent="0" algn="ctr">
              <a:buNone/>
              <a:defRPr sz="1867"/>
            </a:lvl8pPr>
            <a:lvl9pPr marL="4267322" indent="0" algn="ctr">
              <a:buNone/>
              <a:defRPr sz="186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420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954" y="533400"/>
            <a:ext cx="4916320" cy="1866900"/>
          </a:xfrm>
        </p:spPr>
        <p:txBody>
          <a:bodyPr anchor="b"/>
          <a:lstStyle>
            <a:lvl1pPr>
              <a:defRPr sz="37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80335" y="1151996"/>
            <a:ext cx="7716857" cy="5685896"/>
          </a:xfrm>
        </p:spPr>
        <p:txBody>
          <a:bodyPr anchor="t"/>
          <a:lstStyle>
            <a:lvl1pPr marL="0" indent="0">
              <a:buNone/>
              <a:defRPr sz="3733"/>
            </a:lvl1pPr>
            <a:lvl2pPr marL="533415" indent="0">
              <a:buNone/>
              <a:defRPr sz="3267"/>
            </a:lvl2pPr>
            <a:lvl3pPr marL="1066830" indent="0">
              <a:buNone/>
              <a:defRPr sz="2800"/>
            </a:lvl3pPr>
            <a:lvl4pPr marL="1600246" indent="0">
              <a:buNone/>
              <a:defRPr sz="2333"/>
            </a:lvl4pPr>
            <a:lvl5pPr marL="2133661" indent="0">
              <a:buNone/>
              <a:defRPr sz="2333"/>
            </a:lvl5pPr>
            <a:lvl6pPr marL="2667076" indent="0">
              <a:buNone/>
              <a:defRPr sz="2333"/>
            </a:lvl6pPr>
            <a:lvl7pPr marL="3200491" indent="0">
              <a:buNone/>
              <a:defRPr sz="2333"/>
            </a:lvl7pPr>
            <a:lvl8pPr marL="3733907" indent="0">
              <a:buNone/>
              <a:defRPr sz="2333"/>
            </a:lvl8pPr>
            <a:lvl9pPr marL="4267322" indent="0">
              <a:buNone/>
              <a:defRPr sz="233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9954" y="2400300"/>
            <a:ext cx="4916320" cy="4446853"/>
          </a:xfrm>
        </p:spPr>
        <p:txBody>
          <a:bodyPr/>
          <a:lstStyle>
            <a:lvl1pPr marL="0" indent="0">
              <a:buNone/>
              <a:defRPr sz="1867"/>
            </a:lvl1pPr>
            <a:lvl2pPr marL="533415" indent="0">
              <a:buNone/>
              <a:defRPr sz="1633"/>
            </a:lvl2pPr>
            <a:lvl3pPr marL="1066830" indent="0">
              <a:buNone/>
              <a:defRPr sz="1400"/>
            </a:lvl3pPr>
            <a:lvl4pPr marL="1600246" indent="0">
              <a:buNone/>
              <a:defRPr sz="1167"/>
            </a:lvl4pPr>
            <a:lvl5pPr marL="2133661" indent="0">
              <a:buNone/>
              <a:defRPr sz="1167"/>
            </a:lvl5pPr>
            <a:lvl6pPr marL="2667076" indent="0">
              <a:buNone/>
              <a:defRPr sz="1167"/>
            </a:lvl6pPr>
            <a:lvl7pPr marL="3200491" indent="0">
              <a:buNone/>
              <a:defRPr sz="1167"/>
            </a:lvl7pPr>
            <a:lvl8pPr marL="3733907" indent="0">
              <a:buNone/>
              <a:defRPr sz="1167"/>
            </a:lvl8pPr>
            <a:lvl9pPr marL="4267322" indent="0">
              <a:buNone/>
              <a:defRPr sz="11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287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4041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908397" y="425979"/>
            <a:ext cx="3286810" cy="678047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7968" y="425979"/>
            <a:ext cx="9669889" cy="678047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333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334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0029" y="1994695"/>
            <a:ext cx="13147238" cy="3328193"/>
          </a:xfrm>
        </p:spPr>
        <p:txBody>
          <a:bodyPr anchor="b"/>
          <a:lstStyle>
            <a:lvl1pPr>
              <a:defRPr sz="7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0029" y="5354374"/>
            <a:ext cx="13147238" cy="1750218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533415" indent="0">
              <a:buNone/>
              <a:defRPr sz="2333">
                <a:solidFill>
                  <a:schemeClr val="tx1">
                    <a:tint val="75000"/>
                  </a:schemeClr>
                </a:solidFill>
              </a:defRPr>
            </a:lvl2pPr>
            <a:lvl3pPr marL="106683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600246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133661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2667076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200491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3733907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267322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115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47968" y="2129896"/>
            <a:ext cx="6478349" cy="50765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16858" y="2129896"/>
            <a:ext cx="6478349" cy="50765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437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954" y="425980"/>
            <a:ext cx="13147238" cy="15464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9954" y="1961357"/>
            <a:ext cx="6448577" cy="961231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3415" indent="0">
              <a:buNone/>
              <a:defRPr sz="2333" b="1"/>
            </a:lvl2pPr>
            <a:lvl3pPr marL="1066830" indent="0">
              <a:buNone/>
              <a:defRPr sz="2100" b="1"/>
            </a:lvl3pPr>
            <a:lvl4pPr marL="1600246" indent="0">
              <a:buNone/>
              <a:defRPr sz="1867" b="1"/>
            </a:lvl4pPr>
            <a:lvl5pPr marL="2133661" indent="0">
              <a:buNone/>
              <a:defRPr sz="1867" b="1"/>
            </a:lvl5pPr>
            <a:lvl6pPr marL="2667076" indent="0">
              <a:buNone/>
              <a:defRPr sz="1867" b="1"/>
            </a:lvl6pPr>
            <a:lvl7pPr marL="3200491" indent="0">
              <a:buNone/>
              <a:defRPr sz="1867" b="1"/>
            </a:lvl7pPr>
            <a:lvl8pPr marL="3733907" indent="0">
              <a:buNone/>
              <a:defRPr sz="1867" b="1"/>
            </a:lvl8pPr>
            <a:lvl9pPr marL="4267322" indent="0">
              <a:buNone/>
              <a:defRPr sz="18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9954" y="2922588"/>
            <a:ext cx="6448577" cy="42986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716857" y="1961357"/>
            <a:ext cx="6480335" cy="961231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3415" indent="0">
              <a:buNone/>
              <a:defRPr sz="2333" b="1"/>
            </a:lvl2pPr>
            <a:lvl3pPr marL="1066830" indent="0">
              <a:buNone/>
              <a:defRPr sz="2100" b="1"/>
            </a:lvl3pPr>
            <a:lvl4pPr marL="1600246" indent="0">
              <a:buNone/>
              <a:defRPr sz="1867" b="1"/>
            </a:lvl4pPr>
            <a:lvl5pPr marL="2133661" indent="0">
              <a:buNone/>
              <a:defRPr sz="1867" b="1"/>
            </a:lvl5pPr>
            <a:lvl6pPr marL="2667076" indent="0">
              <a:buNone/>
              <a:defRPr sz="1867" b="1"/>
            </a:lvl6pPr>
            <a:lvl7pPr marL="3200491" indent="0">
              <a:buNone/>
              <a:defRPr sz="1867" b="1"/>
            </a:lvl7pPr>
            <a:lvl8pPr marL="3733907" indent="0">
              <a:buNone/>
              <a:defRPr sz="1867" b="1"/>
            </a:lvl8pPr>
            <a:lvl9pPr marL="4267322" indent="0">
              <a:buNone/>
              <a:defRPr sz="18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716857" y="2922588"/>
            <a:ext cx="6480335" cy="42986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10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283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lue and white background with dots&#10;&#10;Description automatically generated">
            <a:extLst>
              <a:ext uri="{FF2B5EF4-FFF2-40B4-BE49-F238E27FC236}">
                <a16:creationId xmlns:a16="http://schemas.microsoft.com/office/drawing/2014/main" id="{DF3F29EE-1351-D2C0-877E-8794CE346B4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3343" b="3343"/>
          <a:stretch/>
        </p:blipFill>
        <p:spPr>
          <a:xfrm>
            <a:off x="-1" y="1"/>
            <a:ext cx="15243175" cy="8000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046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670E19A-FD06-16DF-495B-B82D635DB1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70734" y="1544819"/>
            <a:ext cx="6082749" cy="2651126"/>
          </a:xfrm>
          <a:prstGeom prst="rect">
            <a:avLst/>
          </a:prstGeom>
        </p:spPr>
        <p:txBody>
          <a:bodyPr/>
          <a:lstStyle>
            <a:lvl1pPr>
              <a:defRPr lang="en-US" sz="4400" b="1" i="0" kern="1200" dirty="0">
                <a:solidFill>
                  <a:srgbClr val="2EAEE6"/>
                </a:solidFill>
                <a:latin typeface="Trebuchet MS" panose="020B0703020202090204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Headline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2F38C95-0B3D-7085-BF62-A08D5801545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970734" y="4526974"/>
            <a:ext cx="6082749" cy="180455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3600" b="0" i="0" kern="1200" dirty="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Subhead line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B247C5A4-B273-88C1-D2C3-EC0FD36FFF62}"/>
              </a:ext>
            </a:extLst>
          </p:cNvPr>
          <p:cNvSpPr>
            <a:spLocks noGrp="1" noChangeAspect="1"/>
          </p:cNvSpPr>
          <p:nvPr>
            <p:ph type="pic" idx="13" hasCustomPrompt="1"/>
          </p:nvPr>
        </p:nvSpPr>
        <p:spPr>
          <a:xfrm>
            <a:off x="13442384" y="4526974"/>
            <a:ext cx="1240770" cy="118584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400" b="0" i="0">
                <a:latin typeface="Trebuchet MS" panose="020B0703020202090204" pitchFamily="34" charset="0"/>
              </a:defRPr>
            </a:lvl1pPr>
            <a:lvl2pPr marL="533415" indent="0">
              <a:buNone/>
              <a:defRPr sz="3267"/>
            </a:lvl2pPr>
            <a:lvl3pPr marL="1066830" indent="0">
              <a:buNone/>
              <a:defRPr sz="2800"/>
            </a:lvl3pPr>
            <a:lvl4pPr marL="1600246" indent="0">
              <a:buNone/>
              <a:defRPr sz="2333"/>
            </a:lvl4pPr>
            <a:lvl5pPr marL="2133661" indent="0">
              <a:buNone/>
              <a:defRPr sz="2333"/>
            </a:lvl5pPr>
            <a:lvl6pPr marL="2667076" indent="0">
              <a:buNone/>
              <a:defRPr sz="2333"/>
            </a:lvl6pPr>
            <a:lvl7pPr marL="3200491" indent="0">
              <a:buNone/>
              <a:defRPr sz="2333"/>
            </a:lvl7pPr>
            <a:lvl8pPr marL="3733907" indent="0">
              <a:buNone/>
              <a:defRPr sz="2333"/>
            </a:lvl8pPr>
            <a:lvl9pPr marL="4267322" indent="0">
              <a:buNone/>
              <a:defRPr sz="2333"/>
            </a:lvl9pPr>
          </a:lstStyle>
          <a:p>
            <a:r>
              <a:rPr lang="en-US" dirty="0"/>
              <a:t>Click icon to add logo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DFE4AAC2-7313-EF7C-4606-2160E16BD21B}"/>
              </a:ext>
            </a:extLst>
          </p:cNvPr>
          <p:cNvSpPr>
            <a:spLocks noGrp="1" noChangeAspect="1"/>
          </p:cNvSpPr>
          <p:nvPr>
            <p:ph type="pic" idx="14" hasCustomPrompt="1"/>
          </p:nvPr>
        </p:nvSpPr>
        <p:spPr>
          <a:xfrm>
            <a:off x="13442384" y="6005818"/>
            <a:ext cx="1240770" cy="118584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400" b="0" i="0">
                <a:latin typeface="Trebuchet MS" panose="020B0703020202090204" pitchFamily="34" charset="0"/>
              </a:defRPr>
            </a:lvl1pPr>
            <a:lvl2pPr marL="533415" indent="0">
              <a:buNone/>
              <a:defRPr sz="3267"/>
            </a:lvl2pPr>
            <a:lvl3pPr marL="1066830" indent="0">
              <a:buNone/>
              <a:defRPr sz="2800"/>
            </a:lvl3pPr>
            <a:lvl4pPr marL="1600246" indent="0">
              <a:buNone/>
              <a:defRPr sz="2333"/>
            </a:lvl4pPr>
            <a:lvl5pPr marL="2133661" indent="0">
              <a:buNone/>
              <a:defRPr sz="2333"/>
            </a:lvl5pPr>
            <a:lvl6pPr marL="2667076" indent="0">
              <a:buNone/>
              <a:defRPr sz="2333"/>
            </a:lvl6pPr>
            <a:lvl7pPr marL="3200491" indent="0">
              <a:buNone/>
              <a:defRPr sz="2333"/>
            </a:lvl7pPr>
            <a:lvl8pPr marL="3733907" indent="0">
              <a:buNone/>
              <a:defRPr sz="2333"/>
            </a:lvl8pPr>
            <a:lvl9pPr marL="4267322" indent="0">
              <a:buNone/>
              <a:defRPr sz="2333"/>
            </a:lvl9pPr>
          </a:lstStyle>
          <a:p>
            <a:r>
              <a:rPr lang="en-US"/>
              <a:t>Click icon to add logo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00FD69DE-F921-7DDA-4884-9ADFA195D359}"/>
              </a:ext>
            </a:extLst>
          </p:cNvPr>
          <p:cNvSpPr>
            <a:spLocks noGrp="1" noChangeAspect="1"/>
          </p:cNvSpPr>
          <p:nvPr>
            <p:ph type="pic" idx="15" hasCustomPrompt="1"/>
          </p:nvPr>
        </p:nvSpPr>
        <p:spPr>
          <a:xfrm>
            <a:off x="11319164" y="6111930"/>
            <a:ext cx="1939636" cy="995813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400" b="0" i="0">
                <a:latin typeface="Trebuchet MS" panose="020B0703020202090204" pitchFamily="34" charset="0"/>
              </a:defRPr>
            </a:lvl1pPr>
            <a:lvl2pPr marL="533415" indent="0">
              <a:buNone/>
              <a:defRPr sz="3267"/>
            </a:lvl2pPr>
            <a:lvl3pPr marL="1066830" indent="0">
              <a:buNone/>
              <a:defRPr sz="2800"/>
            </a:lvl3pPr>
            <a:lvl4pPr marL="1600246" indent="0">
              <a:buNone/>
              <a:defRPr sz="2333"/>
            </a:lvl4pPr>
            <a:lvl5pPr marL="2133661" indent="0">
              <a:buNone/>
              <a:defRPr sz="2333"/>
            </a:lvl5pPr>
            <a:lvl6pPr marL="2667076" indent="0">
              <a:buNone/>
              <a:defRPr sz="2333"/>
            </a:lvl6pPr>
            <a:lvl7pPr marL="3200491" indent="0">
              <a:buNone/>
              <a:defRPr sz="2333"/>
            </a:lvl7pPr>
            <a:lvl8pPr marL="3733907" indent="0">
              <a:buNone/>
              <a:defRPr sz="2333"/>
            </a:lvl8pPr>
            <a:lvl9pPr marL="4267322" indent="0">
              <a:buNone/>
              <a:defRPr sz="2333"/>
            </a:lvl9pPr>
          </a:lstStyle>
          <a:p>
            <a:r>
              <a:rPr lang="en-US"/>
              <a:t>Click icon to add logo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237082A5-698F-FC24-E100-1D7A64A5B5F9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13092951" y="7341034"/>
            <a:ext cx="1939635" cy="2872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="0" i="0">
                <a:solidFill>
                  <a:srgbClr val="CF2032"/>
                </a:solidFill>
                <a:latin typeface="Trebuchet MS" panose="020B0703020202090204" pitchFamily="34" charset="0"/>
              </a:defRPr>
            </a:lvl1pPr>
          </a:lstStyle>
          <a:p>
            <a:r>
              <a:rPr lang="en-US" sz="1000"/>
              <a:t>Your Text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400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954" y="533400"/>
            <a:ext cx="4916320" cy="1866900"/>
          </a:xfrm>
        </p:spPr>
        <p:txBody>
          <a:bodyPr anchor="b"/>
          <a:lstStyle>
            <a:lvl1pPr>
              <a:defRPr sz="37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80335" y="1151996"/>
            <a:ext cx="7716857" cy="5685896"/>
          </a:xfrm>
        </p:spPr>
        <p:txBody>
          <a:bodyPr/>
          <a:lstStyle>
            <a:lvl1pPr>
              <a:defRPr sz="3733"/>
            </a:lvl1pPr>
            <a:lvl2pPr>
              <a:defRPr sz="3267"/>
            </a:lvl2pPr>
            <a:lvl3pPr>
              <a:defRPr sz="2800"/>
            </a:lvl3pPr>
            <a:lvl4pPr>
              <a:defRPr sz="2333"/>
            </a:lvl4pPr>
            <a:lvl5pPr>
              <a:defRPr sz="2333"/>
            </a:lvl5pPr>
            <a:lvl6pPr>
              <a:defRPr sz="2333"/>
            </a:lvl6pPr>
            <a:lvl7pPr>
              <a:defRPr sz="2333"/>
            </a:lvl7pPr>
            <a:lvl8pPr>
              <a:defRPr sz="2333"/>
            </a:lvl8pPr>
            <a:lvl9pPr>
              <a:defRPr sz="2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9954" y="2400300"/>
            <a:ext cx="4916320" cy="4446853"/>
          </a:xfrm>
        </p:spPr>
        <p:txBody>
          <a:bodyPr/>
          <a:lstStyle>
            <a:lvl1pPr marL="0" indent="0">
              <a:buNone/>
              <a:defRPr sz="1867"/>
            </a:lvl1pPr>
            <a:lvl2pPr marL="533415" indent="0">
              <a:buNone/>
              <a:defRPr sz="1633"/>
            </a:lvl2pPr>
            <a:lvl3pPr marL="1066830" indent="0">
              <a:buNone/>
              <a:defRPr sz="1400"/>
            </a:lvl3pPr>
            <a:lvl4pPr marL="1600246" indent="0">
              <a:buNone/>
              <a:defRPr sz="1167"/>
            </a:lvl4pPr>
            <a:lvl5pPr marL="2133661" indent="0">
              <a:buNone/>
              <a:defRPr sz="1167"/>
            </a:lvl5pPr>
            <a:lvl6pPr marL="2667076" indent="0">
              <a:buNone/>
              <a:defRPr sz="1167"/>
            </a:lvl6pPr>
            <a:lvl7pPr marL="3200491" indent="0">
              <a:buNone/>
              <a:defRPr sz="1167"/>
            </a:lvl7pPr>
            <a:lvl8pPr marL="3733907" indent="0">
              <a:buNone/>
              <a:defRPr sz="1167"/>
            </a:lvl8pPr>
            <a:lvl9pPr marL="4267322" indent="0">
              <a:buNone/>
              <a:defRPr sz="11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994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09AED42-BAE6-6075-12CF-3C4F65E0F81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/>
          <a:srcRect l="9331" t="16317" r="8478" b="2"/>
          <a:stretch/>
        </p:blipFill>
        <p:spPr>
          <a:xfrm>
            <a:off x="0" y="0"/>
            <a:ext cx="15243175" cy="8020106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7969" y="425980"/>
            <a:ext cx="13147238" cy="15464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7969" y="2129896"/>
            <a:ext cx="13147238" cy="50765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7968" y="7415742"/>
            <a:ext cx="3429714" cy="4259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49302" y="7415742"/>
            <a:ext cx="5144572" cy="4259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65493" y="7415742"/>
            <a:ext cx="3429714" cy="4259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630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2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1066830" rtl="0" eaLnBrk="1" latinLnBrk="0" hangingPunct="1">
        <a:lnSpc>
          <a:spcPct val="90000"/>
        </a:lnSpc>
        <a:spcBef>
          <a:spcPct val="0"/>
        </a:spcBef>
        <a:buNone/>
        <a:defRPr sz="5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708" indent="-266708" algn="l" defTabSz="1066830" rtl="0" eaLnBrk="1" latinLnBrk="0" hangingPunct="1">
        <a:lnSpc>
          <a:spcPct val="90000"/>
        </a:lnSpc>
        <a:spcBef>
          <a:spcPts val="1167"/>
        </a:spcBef>
        <a:buFont typeface="Arial" panose="020B0604020202020204" pitchFamily="34" charset="0"/>
        <a:buChar char="•"/>
        <a:defRPr sz="3267" kern="1200">
          <a:solidFill>
            <a:schemeClr val="tx1"/>
          </a:solidFill>
          <a:latin typeface="+mn-lt"/>
          <a:ea typeface="+mn-ea"/>
          <a:cs typeface="+mn-cs"/>
        </a:defRPr>
      </a:lvl1pPr>
      <a:lvl2pPr marL="800123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333538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3pPr>
      <a:lvl4pPr marL="1866953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400369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933784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467199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4000614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534030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3415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6830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6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3661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7076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91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907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67322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B54C84F2-502C-2E15-0183-5F911F68D404}"/>
              </a:ext>
            </a:extLst>
          </p:cNvPr>
          <p:cNvSpPr/>
          <p:nvPr/>
        </p:nvSpPr>
        <p:spPr>
          <a:xfrm>
            <a:off x="0" y="6068291"/>
            <a:ext cx="15243175" cy="1932709"/>
          </a:xfrm>
          <a:prstGeom prst="rect">
            <a:avLst/>
          </a:prstGeom>
          <a:solidFill>
            <a:srgbClr val="DDEFF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5">
            <a:extLst>
              <a:ext uri="{FF2B5EF4-FFF2-40B4-BE49-F238E27FC236}">
                <a16:creationId xmlns:a16="http://schemas.microsoft.com/office/drawing/2014/main" id="{468C5433-50F4-FBAE-3DBF-DF8F47A474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4264" y="1020917"/>
            <a:ext cx="5408121" cy="2547786"/>
          </a:xfrm>
        </p:spPr>
        <p:txBody>
          <a:bodyPr>
            <a:normAutofit/>
          </a:bodyPr>
          <a:lstStyle/>
          <a:p>
            <a:r>
              <a:rPr lang="en-US" sz="7200" dirty="0">
                <a:solidFill>
                  <a:srgbClr val="00B0F0"/>
                </a:solidFill>
                <a:latin typeface="Gotham Book" pitchFamily="2" charset="0"/>
              </a:rPr>
              <a:t>Your Text Goes Here</a:t>
            </a:r>
            <a:endParaRPr lang="en-US" sz="7200" dirty="0">
              <a:latin typeface="Gotham Book" pitchFamily="2" charset="0"/>
            </a:endParaRPr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2C8616E8-5761-A458-CDF6-A71853E71A56}"/>
              </a:ext>
            </a:extLst>
          </p:cNvPr>
          <p:cNvSpPr txBox="1">
            <a:spLocks/>
          </p:cNvSpPr>
          <p:nvPr/>
        </p:nvSpPr>
        <p:spPr>
          <a:xfrm>
            <a:off x="10214264" y="3320027"/>
            <a:ext cx="4199121" cy="1112271"/>
          </a:xfrm>
          <a:prstGeom prst="rect">
            <a:avLst/>
          </a:prstGeom>
        </p:spPr>
        <p:txBody>
          <a:bodyPr/>
          <a:lstStyle>
            <a:lvl1pPr marL="266708" indent="-266708" algn="l" defTabSz="1066830" rtl="0" eaLnBrk="1" latinLnBrk="0" hangingPunct="1">
              <a:lnSpc>
                <a:spcPct val="90000"/>
              </a:lnSpc>
              <a:spcBef>
                <a:spcPts val="1167"/>
              </a:spcBef>
              <a:buFont typeface="Arial" panose="020B0604020202020204" pitchFamily="34" charset="0"/>
              <a:buChar char="•"/>
              <a:defRPr sz="3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2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33538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6695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0036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3378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6719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0061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34030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Gotham Book" pitchFamily="2" charset="0"/>
              </a:rPr>
              <a:t>Your Subtext Goes Here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F4947F5-CD32-E80D-158D-A3405A7F671D}"/>
              </a:ext>
            </a:extLst>
          </p:cNvPr>
          <p:cNvSpPr/>
          <p:nvPr/>
        </p:nvSpPr>
        <p:spPr>
          <a:xfrm>
            <a:off x="13472881" y="6283420"/>
            <a:ext cx="1428184" cy="1428184"/>
          </a:xfrm>
          <a:prstGeom prst="ellipse">
            <a:avLst/>
          </a:prstGeom>
          <a:solidFill>
            <a:srgbClr val="1E306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Your Logo Goes Here</a:t>
            </a:r>
          </a:p>
        </p:txBody>
      </p:sp>
      <p:pic>
        <p:nvPicPr>
          <p:cNvPr id="5" name="Picture 4" descr="A double door with a white frame&#10;&#10;Description automatically generated with medium confidence">
            <a:extLst>
              <a:ext uri="{FF2B5EF4-FFF2-40B4-BE49-F238E27FC236}">
                <a16:creationId xmlns:a16="http://schemas.microsoft.com/office/drawing/2014/main" id="{65B4CF17-875A-3E6D-413D-FE02A15710C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156"/>
          <a:stretch/>
        </p:blipFill>
        <p:spPr>
          <a:xfrm>
            <a:off x="3990094" y="-1"/>
            <a:ext cx="6061610" cy="6388333"/>
          </a:xfrm>
          <a:prstGeom prst="rect">
            <a:avLst/>
          </a:prstGeom>
        </p:spPr>
      </p:pic>
      <p:pic>
        <p:nvPicPr>
          <p:cNvPr id="9" name="Picture 8" descr="A person standing next to a sign&#10;&#10;Description automatically generated">
            <a:extLst>
              <a:ext uri="{FF2B5EF4-FFF2-40B4-BE49-F238E27FC236}">
                <a16:creationId xmlns:a16="http://schemas.microsoft.com/office/drawing/2014/main" id="{0E4F2950-9FA4-7717-A6E9-1FD109F03B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1877" y="2230284"/>
            <a:ext cx="4279827" cy="548132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4DFF9AD-F082-6A75-6811-65F6828E454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3990094" y="1308963"/>
            <a:ext cx="1742802" cy="6077074"/>
          </a:xfrm>
          <a:prstGeom prst="rect">
            <a:avLst/>
          </a:prstGeom>
        </p:spPr>
      </p:pic>
      <p:pic>
        <p:nvPicPr>
          <p:cNvPr id="14" name="Picture 13" descr="A person and person standing together&#10;&#10;Description automatically generated">
            <a:extLst>
              <a:ext uri="{FF2B5EF4-FFF2-40B4-BE49-F238E27FC236}">
                <a16:creationId xmlns:a16="http://schemas.microsoft.com/office/drawing/2014/main" id="{626C25D3-E708-677B-7BD6-8C7CAE315B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0647" y="2250957"/>
            <a:ext cx="3039482" cy="5135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503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  <p:bldP spid="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D09BA83AD9AC4BBA56FE756E5219E6" ma:contentTypeVersion="18" ma:contentTypeDescription="Create a new document." ma:contentTypeScope="" ma:versionID="61b28747e21552c8ffd66f8352bfa744">
  <xsd:schema xmlns:xsd="http://www.w3.org/2001/XMLSchema" xmlns:xs="http://www.w3.org/2001/XMLSchema" xmlns:p="http://schemas.microsoft.com/office/2006/metadata/properties" xmlns:ns2="36e49053-1961-46de-9bb2-e98cd2155f11" xmlns:ns3="0d6fa9a0-74d4-42c4-8398-69cb66e7b544" targetNamespace="http://schemas.microsoft.com/office/2006/metadata/properties" ma:root="true" ma:fieldsID="f06f388932c4ed2c4b5f827f71a5ff16" ns2:_="" ns3:_="">
    <xsd:import namespace="36e49053-1961-46de-9bb2-e98cd2155f11"/>
    <xsd:import namespace="0d6fa9a0-74d4-42c4-8398-69cb66e7b5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e49053-1961-46de-9bb2-e98cd2155f1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131c7ec-96db-4efb-b6b7-556cf404cc3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6fa9a0-74d4-42c4-8398-69cb66e7b544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72dce5d-e85a-44b4-a83c-dbb5d4db6b02}" ma:internalName="TaxCatchAll" ma:showField="CatchAllData" ma:web="0d6fa9a0-74d4-42c4-8398-69cb66e7b54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6e49053-1961-46de-9bb2-e98cd2155f11">
      <Terms xmlns="http://schemas.microsoft.com/office/infopath/2007/PartnerControls"/>
    </lcf76f155ced4ddcb4097134ff3c332f>
    <TaxCatchAll xmlns="0d6fa9a0-74d4-42c4-8398-69cb66e7b544" xsi:nil="true"/>
  </documentManagement>
</p:properties>
</file>

<file path=customXml/itemProps1.xml><?xml version="1.0" encoding="utf-8"?>
<ds:datastoreItem xmlns:ds="http://schemas.openxmlformats.org/officeDocument/2006/customXml" ds:itemID="{D8AA9C12-76F6-441A-96E9-8E8AEA19EB99}"/>
</file>

<file path=customXml/itemProps2.xml><?xml version="1.0" encoding="utf-8"?>
<ds:datastoreItem xmlns:ds="http://schemas.openxmlformats.org/officeDocument/2006/customXml" ds:itemID="{FB1EC6EF-78B2-4C19-8DD0-3503FC3083B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DB7540E-860B-4096-B3FE-5E8849530820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1767</TotalTime>
  <Words>12</Words>
  <Application>Microsoft Macintosh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Gotham Book</vt:lpstr>
      <vt:lpstr>Trebuchet MS</vt:lpstr>
      <vt:lpstr>Office Theme</vt:lpstr>
      <vt:lpstr>Your Text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Text Goes Here</dc:title>
  <dc:creator>Kassy Ruiz</dc:creator>
  <cp:lastModifiedBy>Derek Zheng</cp:lastModifiedBy>
  <cp:revision>3</cp:revision>
  <dcterms:created xsi:type="dcterms:W3CDTF">2023-10-17T20:27:43Z</dcterms:created>
  <dcterms:modified xsi:type="dcterms:W3CDTF">2024-01-04T16:22:37Z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0x010100EFD09BA83AD9AC4BBA56FE756E5219E6</vt:lpwstr>
  </property>
</Properties>
</file>