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slides/slide1.xml" ContentType="application/vnd.openxmlformats-officedocument.presentationml.slide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customXml/itemProps1.xml" ContentType="application/vnd.openxmlformats-officedocument.customXmlProperties+xml"/>
  <Override PartName="/docProps/app.xml" ContentType="application/vnd.openxmlformats-officedocument.extended-properties+xml"/>
  <Override PartName="/docProps/core.xml" ContentType="application/vnd.openxmlformats-package.core-properties+xml"/>
  <Override PartName="/ppt/revisionInfo.xml" ContentType="application/vnd.ms-powerpoint.revisioninfo+xml"/>
  <Override PartName="/ppt/changesInfos/changesInfo1.xml" ContentType="application/vnd.ms-powerpoint.changesinfo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3"/>
  </p:sldMasterIdLst>
  <p:notesMasterIdLst>
    <p:notesMasterId r:id="rId5"/>
  </p:notesMasterIdLst>
  <p:sldIdLst>
    <p:sldId id="261" r:id="rId4"/>
  </p:sldIdLst>
  <p:sldSz cx="15243175" cy="8001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DEFF4"/>
    <a:srgbClr val="FDFFFF"/>
    <a:srgbClr val="1E306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89D70E8-65F2-B844-B2CD-A272F5C471A3}" v="12" dt="2024-01-04T16:22:36.85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60"/>
    <p:restoredTop sz="96327"/>
  </p:normalViewPr>
  <p:slideViewPr>
    <p:cSldViewPr snapToGrid="0">
      <p:cViewPr>
        <p:scale>
          <a:sx n="84" d="100"/>
          <a:sy n="84" d="100"/>
        </p:scale>
        <p:origin x="264" y="8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Master" Target="slideMasters/slideMaster1.xml"/><Relationship Id="rId7" Type="http://schemas.openxmlformats.org/officeDocument/2006/relationships/viewProps" Target="viewProps.xml"/><Relationship Id="rId12" Type="http://schemas.openxmlformats.org/officeDocument/2006/relationships/customXml" Target="../customXml/item3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11" Type="http://schemas.microsoft.com/office/2015/10/relationships/revisionInfo" Target="revisionInfo.xml"/><Relationship Id="rId5" Type="http://schemas.openxmlformats.org/officeDocument/2006/relationships/notesMaster" Target="notesMasters/notesMaster1.xml"/><Relationship Id="rId10" Type="http://schemas.microsoft.com/office/2016/11/relationships/changesInfo" Target="changesInfos/changesInfo1.xml"/><Relationship Id="rId4" Type="http://schemas.openxmlformats.org/officeDocument/2006/relationships/slide" Target="slides/slide1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erek Zheng" userId="4a4f1c71-45ef-4575-b7b6-e85586413a61" providerId="ADAL" clId="{C89D70E8-65F2-B844-B2CD-A272F5C471A3}"/>
    <pc:docChg chg="undo redo custSel modSld">
      <pc:chgData name="Derek Zheng" userId="4a4f1c71-45ef-4575-b7b6-e85586413a61" providerId="ADAL" clId="{C89D70E8-65F2-B844-B2CD-A272F5C471A3}" dt="2024-01-04T16:22:36.855" v="15"/>
      <pc:docMkLst>
        <pc:docMk/>
      </pc:docMkLst>
      <pc:sldChg chg="modSp mod modAnim">
        <pc:chgData name="Derek Zheng" userId="4a4f1c71-45ef-4575-b7b6-e85586413a61" providerId="ADAL" clId="{C89D70E8-65F2-B844-B2CD-A272F5C471A3}" dt="2024-01-04T16:22:36.855" v="15"/>
        <pc:sldMkLst>
          <pc:docMk/>
          <pc:sldMk cId="562503869" sldId="261"/>
        </pc:sldMkLst>
        <pc:spChg chg="mod">
          <ac:chgData name="Derek Zheng" userId="4a4f1c71-45ef-4575-b7b6-e85586413a61" providerId="ADAL" clId="{C89D70E8-65F2-B844-B2CD-A272F5C471A3}" dt="2024-01-04T16:22:35.270" v="14"/>
          <ac:spMkLst>
            <pc:docMk/>
            <pc:sldMk cId="562503869" sldId="261"/>
            <ac:spMk id="3" creationId="{468C5433-50F4-FBAE-3DBF-DF8F47A4740E}"/>
          </ac:spMkLst>
        </pc:spChg>
        <pc:spChg chg="mod">
          <ac:chgData name="Derek Zheng" userId="4a4f1c71-45ef-4575-b7b6-e85586413a61" providerId="ADAL" clId="{C89D70E8-65F2-B844-B2CD-A272F5C471A3}" dt="2024-01-04T16:22:03.700" v="5" actId="12"/>
          <ac:spMkLst>
            <pc:docMk/>
            <pc:sldMk cId="562503869" sldId="261"/>
            <ac:spMk id="4" creationId="{2C8616E8-5761-A458-CDF6-A71853E71A56}"/>
          </ac:spMkLst>
        </pc:spChg>
        <pc:spChg chg="mod">
          <ac:chgData name="Derek Zheng" userId="4a4f1c71-45ef-4575-b7b6-e85586413a61" providerId="ADAL" clId="{C89D70E8-65F2-B844-B2CD-A272F5C471A3}" dt="2024-01-04T16:22:34.309" v="12" actId="207"/>
          <ac:spMkLst>
            <pc:docMk/>
            <pc:sldMk cId="562503869" sldId="261"/>
            <ac:spMk id="7" creationId="{8F4947F5-CD32-E80D-158D-A3405A7F671D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A83A058-3EC5-164B-84ED-28EDD0753C6D}" type="datetimeFigureOut">
              <a:rPr lang="en-US" smtClean="0"/>
              <a:t>6/13/24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90538" y="1143000"/>
            <a:ext cx="58769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F11393-EB3E-F745-AADC-3CBF20EF72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5154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115659" rtl="0" eaLnBrk="1" latinLnBrk="0" hangingPunct="1">
      <a:defRPr sz="1464" kern="1200">
        <a:solidFill>
          <a:schemeClr val="tx1"/>
        </a:solidFill>
        <a:latin typeface="+mn-lt"/>
        <a:ea typeface="+mn-ea"/>
        <a:cs typeface="+mn-cs"/>
      </a:defRPr>
    </a:lvl1pPr>
    <a:lvl2pPr marL="557830" algn="l" defTabSz="1115659" rtl="0" eaLnBrk="1" latinLnBrk="0" hangingPunct="1">
      <a:defRPr sz="1464" kern="1200">
        <a:solidFill>
          <a:schemeClr val="tx1"/>
        </a:solidFill>
        <a:latin typeface="+mn-lt"/>
        <a:ea typeface="+mn-ea"/>
        <a:cs typeface="+mn-cs"/>
      </a:defRPr>
    </a:lvl2pPr>
    <a:lvl3pPr marL="1115659" algn="l" defTabSz="1115659" rtl="0" eaLnBrk="1" latinLnBrk="0" hangingPunct="1">
      <a:defRPr sz="1464" kern="1200">
        <a:solidFill>
          <a:schemeClr val="tx1"/>
        </a:solidFill>
        <a:latin typeface="+mn-lt"/>
        <a:ea typeface="+mn-ea"/>
        <a:cs typeface="+mn-cs"/>
      </a:defRPr>
    </a:lvl3pPr>
    <a:lvl4pPr marL="1673489" algn="l" defTabSz="1115659" rtl="0" eaLnBrk="1" latinLnBrk="0" hangingPunct="1">
      <a:defRPr sz="1464" kern="1200">
        <a:solidFill>
          <a:schemeClr val="tx1"/>
        </a:solidFill>
        <a:latin typeface="+mn-lt"/>
        <a:ea typeface="+mn-ea"/>
        <a:cs typeface="+mn-cs"/>
      </a:defRPr>
    </a:lvl4pPr>
    <a:lvl5pPr marL="2231319" algn="l" defTabSz="1115659" rtl="0" eaLnBrk="1" latinLnBrk="0" hangingPunct="1">
      <a:defRPr sz="1464" kern="1200">
        <a:solidFill>
          <a:schemeClr val="tx1"/>
        </a:solidFill>
        <a:latin typeface="+mn-lt"/>
        <a:ea typeface="+mn-ea"/>
        <a:cs typeface="+mn-cs"/>
      </a:defRPr>
    </a:lvl5pPr>
    <a:lvl6pPr marL="2789149" algn="l" defTabSz="1115659" rtl="0" eaLnBrk="1" latinLnBrk="0" hangingPunct="1">
      <a:defRPr sz="1464" kern="1200">
        <a:solidFill>
          <a:schemeClr val="tx1"/>
        </a:solidFill>
        <a:latin typeface="+mn-lt"/>
        <a:ea typeface="+mn-ea"/>
        <a:cs typeface="+mn-cs"/>
      </a:defRPr>
    </a:lvl6pPr>
    <a:lvl7pPr marL="3346978" algn="l" defTabSz="1115659" rtl="0" eaLnBrk="1" latinLnBrk="0" hangingPunct="1">
      <a:defRPr sz="1464" kern="1200">
        <a:solidFill>
          <a:schemeClr val="tx1"/>
        </a:solidFill>
        <a:latin typeface="+mn-lt"/>
        <a:ea typeface="+mn-ea"/>
        <a:cs typeface="+mn-cs"/>
      </a:defRPr>
    </a:lvl7pPr>
    <a:lvl8pPr marL="3904808" algn="l" defTabSz="1115659" rtl="0" eaLnBrk="1" latinLnBrk="0" hangingPunct="1">
      <a:defRPr sz="1464" kern="1200">
        <a:solidFill>
          <a:schemeClr val="tx1"/>
        </a:solidFill>
        <a:latin typeface="+mn-lt"/>
        <a:ea typeface="+mn-ea"/>
        <a:cs typeface="+mn-cs"/>
      </a:defRPr>
    </a:lvl8pPr>
    <a:lvl9pPr marL="4462638" algn="l" defTabSz="1115659" rtl="0" eaLnBrk="1" latinLnBrk="0" hangingPunct="1">
      <a:defRPr sz="1464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05397" y="1309424"/>
            <a:ext cx="11432381" cy="2785533"/>
          </a:xfrm>
        </p:spPr>
        <p:txBody>
          <a:bodyPr anchor="b"/>
          <a:lstStyle>
            <a:lvl1pPr algn="ctr">
              <a:defRPr sz="7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05397" y="4202378"/>
            <a:ext cx="11432381" cy="1931722"/>
          </a:xfrm>
        </p:spPr>
        <p:txBody>
          <a:bodyPr/>
          <a:lstStyle>
            <a:lvl1pPr marL="0" indent="0" algn="ctr">
              <a:buNone/>
              <a:defRPr sz="2800"/>
            </a:lvl1pPr>
            <a:lvl2pPr marL="533415" indent="0" algn="ctr">
              <a:buNone/>
              <a:defRPr sz="2333"/>
            </a:lvl2pPr>
            <a:lvl3pPr marL="1066830" indent="0" algn="ctr">
              <a:buNone/>
              <a:defRPr sz="2100"/>
            </a:lvl3pPr>
            <a:lvl4pPr marL="1600246" indent="0" algn="ctr">
              <a:buNone/>
              <a:defRPr sz="1867"/>
            </a:lvl4pPr>
            <a:lvl5pPr marL="2133661" indent="0" algn="ctr">
              <a:buNone/>
              <a:defRPr sz="1867"/>
            </a:lvl5pPr>
            <a:lvl6pPr marL="2667076" indent="0" algn="ctr">
              <a:buNone/>
              <a:defRPr sz="1867"/>
            </a:lvl6pPr>
            <a:lvl7pPr marL="3200491" indent="0" algn="ctr">
              <a:buNone/>
              <a:defRPr sz="1867"/>
            </a:lvl7pPr>
            <a:lvl8pPr marL="3733907" indent="0" algn="ctr">
              <a:buNone/>
              <a:defRPr sz="1867"/>
            </a:lvl8pPr>
            <a:lvl9pPr marL="4267322" indent="0" algn="ctr">
              <a:buNone/>
              <a:defRPr sz="1867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F3693-B4FC-3241-9608-54E68782CC67}" type="datetimeFigureOut">
              <a:rPr lang="en-US" smtClean="0"/>
              <a:t>6/13/24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A3FE1-2DF5-E242-A195-38A4190AC0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94200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9954" y="533400"/>
            <a:ext cx="4916320" cy="1866900"/>
          </a:xfrm>
        </p:spPr>
        <p:txBody>
          <a:bodyPr anchor="b"/>
          <a:lstStyle>
            <a:lvl1pPr>
              <a:defRPr sz="3733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480335" y="1151996"/>
            <a:ext cx="7716857" cy="5685896"/>
          </a:xfrm>
        </p:spPr>
        <p:txBody>
          <a:bodyPr anchor="t"/>
          <a:lstStyle>
            <a:lvl1pPr marL="0" indent="0">
              <a:buNone/>
              <a:defRPr sz="3733"/>
            </a:lvl1pPr>
            <a:lvl2pPr marL="533415" indent="0">
              <a:buNone/>
              <a:defRPr sz="3267"/>
            </a:lvl2pPr>
            <a:lvl3pPr marL="1066830" indent="0">
              <a:buNone/>
              <a:defRPr sz="2800"/>
            </a:lvl3pPr>
            <a:lvl4pPr marL="1600246" indent="0">
              <a:buNone/>
              <a:defRPr sz="2333"/>
            </a:lvl4pPr>
            <a:lvl5pPr marL="2133661" indent="0">
              <a:buNone/>
              <a:defRPr sz="2333"/>
            </a:lvl5pPr>
            <a:lvl6pPr marL="2667076" indent="0">
              <a:buNone/>
              <a:defRPr sz="2333"/>
            </a:lvl6pPr>
            <a:lvl7pPr marL="3200491" indent="0">
              <a:buNone/>
              <a:defRPr sz="2333"/>
            </a:lvl7pPr>
            <a:lvl8pPr marL="3733907" indent="0">
              <a:buNone/>
              <a:defRPr sz="2333"/>
            </a:lvl8pPr>
            <a:lvl9pPr marL="4267322" indent="0">
              <a:buNone/>
              <a:defRPr sz="2333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49954" y="2400300"/>
            <a:ext cx="4916320" cy="4446853"/>
          </a:xfrm>
        </p:spPr>
        <p:txBody>
          <a:bodyPr/>
          <a:lstStyle>
            <a:lvl1pPr marL="0" indent="0">
              <a:buNone/>
              <a:defRPr sz="1867"/>
            </a:lvl1pPr>
            <a:lvl2pPr marL="533415" indent="0">
              <a:buNone/>
              <a:defRPr sz="1633"/>
            </a:lvl2pPr>
            <a:lvl3pPr marL="1066830" indent="0">
              <a:buNone/>
              <a:defRPr sz="1400"/>
            </a:lvl3pPr>
            <a:lvl4pPr marL="1600246" indent="0">
              <a:buNone/>
              <a:defRPr sz="1167"/>
            </a:lvl4pPr>
            <a:lvl5pPr marL="2133661" indent="0">
              <a:buNone/>
              <a:defRPr sz="1167"/>
            </a:lvl5pPr>
            <a:lvl6pPr marL="2667076" indent="0">
              <a:buNone/>
              <a:defRPr sz="1167"/>
            </a:lvl6pPr>
            <a:lvl7pPr marL="3200491" indent="0">
              <a:buNone/>
              <a:defRPr sz="1167"/>
            </a:lvl7pPr>
            <a:lvl8pPr marL="3733907" indent="0">
              <a:buNone/>
              <a:defRPr sz="1167"/>
            </a:lvl8pPr>
            <a:lvl9pPr marL="4267322" indent="0">
              <a:buNone/>
              <a:defRPr sz="1167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F3693-B4FC-3241-9608-54E68782CC67}" type="datetimeFigureOut">
              <a:rPr lang="en-US" smtClean="0"/>
              <a:t>6/13/24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A3FE1-2DF5-E242-A195-38A4190AC0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32878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F3693-B4FC-3241-9608-54E68782CC67}" type="datetimeFigureOut">
              <a:rPr lang="en-US" smtClean="0"/>
              <a:t>6/13/24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A3FE1-2DF5-E242-A195-38A4190AC0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340416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908397" y="425979"/>
            <a:ext cx="3286810" cy="678047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47968" y="425979"/>
            <a:ext cx="9669889" cy="678047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F3693-B4FC-3241-9608-54E68782CC67}" type="datetimeFigureOut">
              <a:rPr lang="en-US" smtClean="0"/>
              <a:t>6/13/24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A3FE1-2DF5-E242-A195-38A4190AC0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43339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F3693-B4FC-3241-9608-54E68782CC67}" type="datetimeFigureOut">
              <a:rPr lang="en-US" smtClean="0"/>
              <a:t>6/13/24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A3FE1-2DF5-E242-A195-38A4190AC0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33349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0029" y="1994695"/>
            <a:ext cx="13147238" cy="3328193"/>
          </a:xfrm>
        </p:spPr>
        <p:txBody>
          <a:bodyPr anchor="b"/>
          <a:lstStyle>
            <a:lvl1pPr>
              <a:defRPr sz="7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0029" y="5354374"/>
            <a:ext cx="13147238" cy="1750218"/>
          </a:xfrm>
        </p:spPr>
        <p:txBody>
          <a:bodyPr/>
          <a:lstStyle>
            <a:lvl1pPr marL="0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1pPr>
            <a:lvl2pPr marL="533415" indent="0">
              <a:buNone/>
              <a:defRPr sz="2333">
                <a:solidFill>
                  <a:schemeClr val="tx1">
                    <a:tint val="75000"/>
                  </a:schemeClr>
                </a:solidFill>
              </a:defRPr>
            </a:lvl2pPr>
            <a:lvl3pPr marL="1066830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600246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4pPr>
            <a:lvl5pPr marL="2133661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5pPr>
            <a:lvl6pPr marL="2667076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6pPr>
            <a:lvl7pPr marL="3200491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7pPr>
            <a:lvl8pPr marL="3733907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8pPr>
            <a:lvl9pPr marL="4267322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F3693-B4FC-3241-9608-54E68782CC67}" type="datetimeFigureOut">
              <a:rPr lang="en-US" smtClean="0"/>
              <a:t>6/13/24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A3FE1-2DF5-E242-A195-38A4190AC0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01157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47968" y="2129896"/>
            <a:ext cx="6478349" cy="507656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716858" y="2129896"/>
            <a:ext cx="6478349" cy="507656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F3693-B4FC-3241-9608-54E68782CC67}" type="datetimeFigureOut">
              <a:rPr lang="en-US" smtClean="0"/>
              <a:t>6/13/24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A3FE1-2DF5-E242-A195-38A4190AC0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14378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9954" y="425980"/>
            <a:ext cx="13147238" cy="154649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9954" y="1961357"/>
            <a:ext cx="6448577" cy="961231"/>
          </a:xfrm>
        </p:spPr>
        <p:txBody>
          <a:bodyPr anchor="b"/>
          <a:lstStyle>
            <a:lvl1pPr marL="0" indent="0">
              <a:buNone/>
              <a:defRPr sz="2800" b="1"/>
            </a:lvl1pPr>
            <a:lvl2pPr marL="533415" indent="0">
              <a:buNone/>
              <a:defRPr sz="2333" b="1"/>
            </a:lvl2pPr>
            <a:lvl3pPr marL="1066830" indent="0">
              <a:buNone/>
              <a:defRPr sz="2100" b="1"/>
            </a:lvl3pPr>
            <a:lvl4pPr marL="1600246" indent="0">
              <a:buNone/>
              <a:defRPr sz="1867" b="1"/>
            </a:lvl4pPr>
            <a:lvl5pPr marL="2133661" indent="0">
              <a:buNone/>
              <a:defRPr sz="1867" b="1"/>
            </a:lvl5pPr>
            <a:lvl6pPr marL="2667076" indent="0">
              <a:buNone/>
              <a:defRPr sz="1867" b="1"/>
            </a:lvl6pPr>
            <a:lvl7pPr marL="3200491" indent="0">
              <a:buNone/>
              <a:defRPr sz="1867" b="1"/>
            </a:lvl7pPr>
            <a:lvl8pPr marL="3733907" indent="0">
              <a:buNone/>
              <a:defRPr sz="1867" b="1"/>
            </a:lvl8pPr>
            <a:lvl9pPr marL="4267322" indent="0">
              <a:buNone/>
              <a:defRPr sz="18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9954" y="2922588"/>
            <a:ext cx="6448577" cy="429868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716857" y="1961357"/>
            <a:ext cx="6480335" cy="961231"/>
          </a:xfrm>
        </p:spPr>
        <p:txBody>
          <a:bodyPr anchor="b"/>
          <a:lstStyle>
            <a:lvl1pPr marL="0" indent="0">
              <a:buNone/>
              <a:defRPr sz="2800" b="1"/>
            </a:lvl1pPr>
            <a:lvl2pPr marL="533415" indent="0">
              <a:buNone/>
              <a:defRPr sz="2333" b="1"/>
            </a:lvl2pPr>
            <a:lvl3pPr marL="1066830" indent="0">
              <a:buNone/>
              <a:defRPr sz="2100" b="1"/>
            </a:lvl3pPr>
            <a:lvl4pPr marL="1600246" indent="0">
              <a:buNone/>
              <a:defRPr sz="1867" b="1"/>
            </a:lvl4pPr>
            <a:lvl5pPr marL="2133661" indent="0">
              <a:buNone/>
              <a:defRPr sz="1867" b="1"/>
            </a:lvl5pPr>
            <a:lvl6pPr marL="2667076" indent="0">
              <a:buNone/>
              <a:defRPr sz="1867" b="1"/>
            </a:lvl6pPr>
            <a:lvl7pPr marL="3200491" indent="0">
              <a:buNone/>
              <a:defRPr sz="1867" b="1"/>
            </a:lvl7pPr>
            <a:lvl8pPr marL="3733907" indent="0">
              <a:buNone/>
              <a:defRPr sz="1867" b="1"/>
            </a:lvl8pPr>
            <a:lvl9pPr marL="4267322" indent="0">
              <a:buNone/>
              <a:defRPr sz="18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716857" y="2922588"/>
            <a:ext cx="6480335" cy="429868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F3693-B4FC-3241-9608-54E68782CC67}" type="datetimeFigureOut">
              <a:rPr lang="en-US" smtClean="0"/>
              <a:t>6/13/24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A3FE1-2DF5-E242-A195-38A4190AC0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21035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F3693-B4FC-3241-9608-54E68782CC67}" type="datetimeFigureOut">
              <a:rPr lang="en-US" smtClean="0"/>
              <a:t>6/13/24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A3FE1-2DF5-E242-A195-38A4190AC0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52834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blue and white background with dots&#10;&#10;Description automatically generated">
            <a:extLst>
              <a:ext uri="{FF2B5EF4-FFF2-40B4-BE49-F238E27FC236}">
                <a16:creationId xmlns:a16="http://schemas.microsoft.com/office/drawing/2014/main" id="{DF3F29EE-1351-D2C0-877E-8794CE346B4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3343" b="3343"/>
          <a:stretch/>
        </p:blipFill>
        <p:spPr>
          <a:xfrm>
            <a:off x="-1" y="1"/>
            <a:ext cx="15243175" cy="800099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F3693-B4FC-3241-9608-54E68782CC67}" type="datetimeFigureOut">
              <a:rPr lang="en-US" smtClean="0"/>
              <a:t>6/13/24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A3FE1-2DF5-E242-A195-38A4190AC0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40460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F3693-B4FC-3241-9608-54E68782CC67}" type="datetimeFigureOut">
              <a:rPr lang="en-US" smtClean="0"/>
              <a:t>6/13/24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A3FE1-2DF5-E242-A195-38A4190AC048}" type="slidenum">
              <a:rPr lang="en-US" smtClean="0"/>
              <a:t>‹#›</a:t>
            </a:fld>
            <a:endParaRPr lang="en-US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3670E19A-FD06-16DF-495B-B82D635DB1E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970734" y="1544819"/>
            <a:ext cx="6082749" cy="2651126"/>
          </a:xfrm>
          <a:prstGeom prst="rect">
            <a:avLst/>
          </a:prstGeom>
        </p:spPr>
        <p:txBody>
          <a:bodyPr/>
          <a:lstStyle>
            <a:lvl1pPr>
              <a:defRPr lang="en-US" sz="4400" b="1" i="0" kern="1200" dirty="0">
                <a:solidFill>
                  <a:srgbClr val="2EAEE6"/>
                </a:solidFill>
                <a:latin typeface="Trebuchet MS" panose="020B0703020202090204" pitchFamily="34" charset="0"/>
                <a:ea typeface="+mj-ea"/>
                <a:cs typeface="+mj-cs"/>
              </a:defRPr>
            </a:lvl1pPr>
          </a:lstStyle>
          <a:p>
            <a:r>
              <a:rPr lang="en-US"/>
              <a:t>Headline</a:t>
            </a:r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82F38C95-0B3D-7085-BF62-A08D58015451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970734" y="4526974"/>
            <a:ext cx="6082749" cy="180455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en-US" sz="3600" b="0" i="0" kern="1200" dirty="0">
                <a:solidFill>
                  <a:schemeClr val="tx1"/>
                </a:solidFill>
                <a:latin typeface="Trebuchet MS" panose="020B0703020202090204" pitchFamily="34" charset="0"/>
                <a:ea typeface="+mn-ea"/>
                <a:cs typeface="+mn-cs"/>
              </a:defRPr>
            </a:lvl1pPr>
            <a:lvl2pPr marL="685800" indent="0">
              <a:buNone/>
              <a:defRPr sz="3000">
                <a:solidFill>
                  <a:schemeClr val="tx1">
                    <a:tint val="75000"/>
                  </a:schemeClr>
                </a:solidFill>
              </a:defRPr>
            </a:lvl2pPr>
            <a:lvl3pPr marL="137160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3pPr>
            <a:lvl4pPr marL="20574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4pPr>
            <a:lvl5pPr marL="27432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5pPr>
            <a:lvl6pPr marL="34290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6pPr>
            <a:lvl7pPr marL="41148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7pPr>
            <a:lvl8pPr marL="48006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8pPr>
            <a:lvl9pPr marL="54864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en-US"/>
              <a:t>Subhead line</a:t>
            </a:r>
          </a:p>
        </p:txBody>
      </p:sp>
      <p:sp>
        <p:nvSpPr>
          <p:cNvPr id="7" name="Picture Placeholder 2">
            <a:extLst>
              <a:ext uri="{FF2B5EF4-FFF2-40B4-BE49-F238E27FC236}">
                <a16:creationId xmlns:a16="http://schemas.microsoft.com/office/drawing/2014/main" id="{B247C5A4-B273-88C1-D2C3-EC0FD36FFF62}"/>
              </a:ext>
            </a:extLst>
          </p:cNvPr>
          <p:cNvSpPr>
            <a:spLocks noGrp="1" noChangeAspect="1"/>
          </p:cNvSpPr>
          <p:nvPr>
            <p:ph type="pic" idx="13" hasCustomPrompt="1"/>
          </p:nvPr>
        </p:nvSpPr>
        <p:spPr>
          <a:xfrm>
            <a:off x="13442384" y="4526974"/>
            <a:ext cx="1240770" cy="1185845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1400" b="0" i="0">
                <a:latin typeface="Trebuchet MS" panose="020B0703020202090204" pitchFamily="34" charset="0"/>
              </a:defRPr>
            </a:lvl1pPr>
            <a:lvl2pPr marL="533415" indent="0">
              <a:buNone/>
              <a:defRPr sz="3267"/>
            </a:lvl2pPr>
            <a:lvl3pPr marL="1066830" indent="0">
              <a:buNone/>
              <a:defRPr sz="2800"/>
            </a:lvl3pPr>
            <a:lvl4pPr marL="1600246" indent="0">
              <a:buNone/>
              <a:defRPr sz="2333"/>
            </a:lvl4pPr>
            <a:lvl5pPr marL="2133661" indent="0">
              <a:buNone/>
              <a:defRPr sz="2333"/>
            </a:lvl5pPr>
            <a:lvl6pPr marL="2667076" indent="0">
              <a:buNone/>
              <a:defRPr sz="2333"/>
            </a:lvl6pPr>
            <a:lvl7pPr marL="3200491" indent="0">
              <a:buNone/>
              <a:defRPr sz="2333"/>
            </a:lvl7pPr>
            <a:lvl8pPr marL="3733907" indent="0">
              <a:buNone/>
              <a:defRPr sz="2333"/>
            </a:lvl8pPr>
            <a:lvl9pPr marL="4267322" indent="0">
              <a:buNone/>
              <a:defRPr sz="2333"/>
            </a:lvl9pPr>
          </a:lstStyle>
          <a:p>
            <a:r>
              <a:rPr lang="en-US" dirty="0"/>
              <a:t>Click icon to add logo</a:t>
            </a:r>
          </a:p>
        </p:txBody>
      </p:sp>
      <p:sp>
        <p:nvSpPr>
          <p:cNvPr id="8" name="Picture Placeholder 2">
            <a:extLst>
              <a:ext uri="{FF2B5EF4-FFF2-40B4-BE49-F238E27FC236}">
                <a16:creationId xmlns:a16="http://schemas.microsoft.com/office/drawing/2014/main" id="{DFE4AAC2-7313-EF7C-4606-2160E16BD21B}"/>
              </a:ext>
            </a:extLst>
          </p:cNvPr>
          <p:cNvSpPr>
            <a:spLocks noGrp="1" noChangeAspect="1"/>
          </p:cNvSpPr>
          <p:nvPr>
            <p:ph type="pic" idx="14" hasCustomPrompt="1"/>
          </p:nvPr>
        </p:nvSpPr>
        <p:spPr>
          <a:xfrm>
            <a:off x="13442384" y="6005818"/>
            <a:ext cx="1240770" cy="1185845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1400" b="0" i="0">
                <a:latin typeface="Trebuchet MS" panose="020B0703020202090204" pitchFamily="34" charset="0"/>
              </a:defRPr>
            </a:lvl1pPr>
            <a:lvl2pPr marL="533415" indent="0">
              <a:buNone/>
              <a:defRPr sz="3267"/>
            </a:lvl2pPr>
            <a:lvl3pPr marL="1066830" indent="0">
              <a:buNone/>
              <a:defRPr sz="2800"/>
            </a:lvl3pPr>
            <a:lvl4pPr marL="1600246" indent="0">
              <a:buNone/>
              <a:defRPr sz="2333"/>
            </a:lvl4pPr>
            <a:lvl5pPr marL="2133661" indent="0">
              <a:buNone/>
              <a:defRPr sz="2333"/>
            </a:lvl5pPr>
            <a:lvl6pPr marL="2667076" indent="0">
              <a:buNone/>
              <a:defRPr sz="2333"/>
            </a:lvl6pPr>
            <a:lvl7pPr marL="3200491" indent="0">
              <a:buNone/>
              <a:defRPr sz="2333"/>
            </a:lvl7pPr>
            <a:lvl8pPr marL="3733907" indent="0">
              <a:buNone/>
              <a:defRPr sz="2333"/>
            </a:lvl8pPr>
            <a:lvl9pPr marL="4267322" indent="0">
              <a:buNone/>
              <a:defRPr sz="2333"/>
            </a:lvl9pPr>
          </a:lstStyle>
          <a:p>
            <a:r>
              <a:rPr lang="en-US"/>
              <a:t>Click icon to add logo</a:t>
            </a:r>
          </a:p>
        </p:txBody>
      </p:sp>
      <p:sp>
        <p:nvSpPr>
          <p:cNvPr id="9" name="Picture Placeholder 2">
            <a:extLst>
              <a:ext uri="{FF2B5EF4-FFF2-40B4-BE49-F238E27FC236}">
                <a16:creationId xmlns:a16="http://schemas.microsoft.com/office/drawing/2014/main" id="{00FD69DE-F921-7DDA-4884-9ADFA195D359}"/>
              </a:ext>
            </a:extLst>
          </p:cNvPr>
          <p:cNvSpPr>
            <a:spLocks noGrp="1" noChangeAspect="1"/>
          </p:cNvSpPr>
          <p:nvPr>
            <p:ph type="pic" idx="15" hasCustomPrompt="1"/>
          </p:nvPr>
        </p:nvSpPr>
        <p:spPr>
          <a:xfrm>
            <a:off x="11319164" y="6111930"/>
            <a:ext cx="1939636" cy="995813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1400" b="0" i="0">
                <a:latin typeface="Trebuchet MS" panose="020B0703020202090204" pitchFamily="34" charset="0"/>
              </a:defRPr>
            </a:lvl1pPr>
            <a:lvl2pPr marL="533415" indent="0">
              <a:buNone/>
              <a:defRPr sz="3267"/>
            </a:lvl2pPr>
            <a:lvl3pPr marL="1066830" indent="0">
              <a:buNone/>
              <a:defRPr sz="2800"/>
            </a:lvl3pPr>
            <a:lvl4pPr marL="1600246" indent="0">
              <a:buNone/>
              <a:defRPr sz="2333"/>
            </a:lvl4pPr>
            <a:lvl5pPr marL="2133661" indent="0">
              <a:buNone/>
              <a:defRPr sz="2333"/>
            </a:lvl5pPr>
            <a:lvl6pPr marL="2667076" indent="0">
              <a:buNone/>
              <a:defRPr sz="2333"/>
            </a:lvl6pPr>
            <a:lvl7pPr marL="3200491" indent="0">
              <a:buNone/>
              <a:defRPr sz="2333"/>
            </a:lvl7pPr>
            <a:lvl8pPr marL="3733907" indent="0">
              <a:buNone/>
              <a:defRPr sz="2333"/>
            </a:lvl8pPr>
            <a:lvl9pPr marL="4267322" indent="0">
              <a:buNone/>
              <a:defRPr sz="2333"/>
            </a:lvl9pPr>
          </a:lstStyle>
          <a:p>
            <a:r>
              <a:rPr lang="en-US"/>
              <a:t>Click icon to add logo</a:t>
            </a:r>
          </a:p>
        </p:txBody>
      </p:sp>
      <p:sp>
        <p:nvSpPr>
          <p:cNvPr id="10" name="Text Placeholder 4">
            <a:extLst>
              <a:ext uri="{FF2B5EF4-FFF2-40B4-BE49-F238E27FC236}">
                <a16:creationId xmlns:a16="http://schemas.microsoft.com/office/drawing/2014/main" id="{237082A5-698F-FC24-E100-1D7A64A5B5F9}"/>
              </a:ext>
            </a:extLst>
          </p:cNvPr>
          <p:cNvSpPr>
            <a:spLocks noGrp="1"/>
          </p:cNvSpPr>
          <p:nvPr>
            <p:ph type="body" idx="16" hasCustomPrompt="1"/>
          </p:nvPr>
        </p:nvSpPr>
        <p:spPr>
          <a:xfrm>
            <a:off x="13092951" y="7341034"/>
            <a:ext cx="1939635" cy="28725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400" b="0" i="0">
                <a:solidFill>
                  <a:srgbClr val="CF2032"/>
                </a:solidFill>
                <a:latin typeface="Trebuchet MS" panose="020B0703020202090204" pitchFamily="34" charset="0"/>
              </a:defRPr>
            </a:lvl1pPr>
          </a:lstStyle>
          <a:p>
            <a:r>
              <a:rPr lang="en-US" sz="1000"/>
              <a:t>Your Text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84007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9954" y="533400"/>
            <a:ext cx="4916320" cy="1866900"/>
          </a:xfrm>
        </p:spPr>
        <p:txBody>
          <a:bodyPr anchor="b"/>
          <a:lstStyle>
            <a:lvl1pPr>
              <a:defRPr sz="3733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80335" y="1151996"/>
            <a:ext cx="7716857" cy="5685896"/>
          </a:xfrm>
        </p:spPr>
        <p:txBody>
          <a:bodyPr/>
          <a:lstStyle>
            <a:lvl1pPr>
              <a:defRPr sz="3733"/>
            </a:lvl1pPr>
            <a:lvl2pPr>
              <a:defRPr sz="3267"/>
            </a:lvl2pPr>
            <a:lvl3pPr>
              <a:defRPr sz="2800"/>
            </a:lvl3pPr>
            <a:lvl4pPr>
              <a:defRPr sz="2333"/>
            </a:lvl4pPr>
            <a:lvl5pPr>
              <a:defRPr sz="2333"/>
            </a:lvl5pPr>
            <a:lvl6pPr>
              <a:defRPr sz="2333"/>
            </a:lvl6pPr>
            <a:lvl7pPr>
              <a:defRPr sz="2333"/>
            </a:lvl7pPr>
            <a:lvl8pPr>
              <a:defRPr sz="2333"/>
            </a:lvl8pPr>
            <a:lvl9pPr>
              <a:defRPr sz="233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49954" y="2400300"/>
            <a:ext cx="4916320" cy="4446853"/>
          </a:xfrm>
        </p:spPr>
        <p:txBody>
          <a:bodyPr/>
          <a:lstStyle>
            <a:lvl1pPr marL="0" indent="0">
              <a:buNone/>
              <a:defRPr sz="1867"/>
            </a:lvl1pPr>
            <a:lvl2pPr marL="533415" indent="0">
              <a:buNone/>
              <a:defRPr sz="1633"/>
            </a:lvl2pPr>
            <a:lvl3pPr marL="1066830" indent="0">
              <a:buNone/>
              <a:defRPr sz="1400"/>
            </a:lvl3pPr>
            <a:lvl4pPr marL="1600246" indent="0">
              <a:buNone/>
              <a:defRPr sz="1167"/>
            </a:lvl4pPr>
            <a:lvl5pPr marL="2133661" indent="0">
              <a:buNone/>
              <a:defRPr sz="1167"/>
            </a:lvl5pPr>
            <a:lvl6pPr marL="2667076" indent="0">
              <a:buNone/>
              <a:defRPr sz="1167"/>
            </a:lvl6pPr>
            <a:lvl7pPr marL="3200491" indent="0">
              <a:buNone/>
              <a:defRPr sz="1167"/>
            </a:lvl7pPr>
            <a:lvl8pPr marL="3733907" indent="0">
              <a:buNone/>
              <a:defRPr sz="1167"/>
            </a:lvl8pPr>
            <a:lvl9pPr marL="4267322" indent="0">
              <a:buNone/>
              <a:defRPr sz="1167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F3693-B4FC-3241-9608-54E68782CC67}" type="datetimeFigureOut">
              <a:rPr lang="en-US" smtClean="0"/>
              <a:t>6/13/24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A3FE1-2DF5-E242-A195-38A4190AC0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59948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509AED42-BAE6-6075-12CF-3C4F65E0F81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4"/>
          <a:srcRect l="9331" t="16317" r="8478" b="2"/>
          <a:stretch/>
        </p:blipFill>
        <p:spPr>
          <a:xfrm>
            <a:off x="0" y="0"/>
            <a:ext cx="15243175" cy="8020106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7969" y="425980"/>
            <a:ext cx="13147238" cy="15464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7969" y="2129896"/>
            <a:ext cx="13147238" cy="507656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47968" y="7415742"/>
            <a:ext cx="3429714" cy="4259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CF3693-B4FC-3241-9608-54E68782CC67}" type="datetimeFigureOut">
              <a:rPr lang="en-US" smtClean="0"/>
              <a:t>6/13/24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049302" y="7415742"/>
            <a:ext cx="5144572" cy="4259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65493" y="7415742"/>
            <a:ext cx="3429714" cy="4259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6A3FE1-2DF5-E242-A195-38A4190AC0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06303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72" r:id="rId7"/>
    <p:sldLayoutId id="2147483667" r:id="rId8"/>
    <p:sldLayoutId id="2147483668" r:id="rId9"/>
    <p:sldLayoutId id="2147483669" r:id="rId10"/>
    <p:sldLayoutId id="2147483670" r:id="rId11"/>
    <p:sldLayoutId id="2147483671" r:id="rId12"/>
  </p:sldLayoutIdLst>
  <p:txStyles>
    <p:titleStyle>
      <a:lvl1pPr algn="l" defTabSz="1066830" rtl="0" eaLnBrk="1" latinLnBrk="0" hangingPunct="1">
        <a:lnSpc>
          <a:spcPct val="90000"/>
        </a:lnSpc>
        <a:spcBef>
          <a:spcPct val="0"/>
        </a:spcBef>
        <a:buNone/>
        <a:defRPr sz="51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66708" indent="-266708" algn="l" defTabSz="1066830" rtl="0" eaLnBrk="1" latinLnBrk="0" hangingPunct="1">
        <a:lnSpc>
          <a:spcPct val="90000"/>
        </a:lnSpc>
        <a:spcBef>
          <a:spcPts val="1167"/>
        </a:spcBef>
        <a:buFont typeface="Arial" panose="020B0604020202020204" pitchFamily="34" charset="0"/>
        <a:buChar char="•"/>
        <a:defRPr sz="3267" kern="1200">
          <a:solidFill>
            <a:schemeClr val="tx1"/>
          </a:solidFill>
          <a:latin typeface="+mn-lt"/>
          <a:ea typeface="+mn-ea"/>
          <a:cs typeface="+mn-cs"/>
        </a:defRPr>
      </a:lvl1pPr>
      <a:lvl2pPr marL="800123" indent="-266708" algn="l" defTabSz="1066830" rtl="0" eaLnBrk="1" latinLnBrk="0" hangingPunct="1">
        <a:lnSpc>
          <a:spcPct val="90000"/>
        </a:lnSpc>
        <a:spcBef>
          <a:spcPts val="583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333538" indent="-266708" algn="l" defTabSz="1066830" rtl="0" eaLnBrk="1" latinLnBrk="0" hangingPunct="1">
        <a:lnSpc>
          <a:spcPct val="90000"/>
        </a:lnSpc>
        <a:spcBef>
          <a:spcPts val="583"/>
        </a:spcBef>
        <a:buFont typeface="Arial" panose="020B0604020202020204" pitchFamily="34" charset="0"/>
        <a:buChar char="•"/>
        <a:defRPr sz="2333" kern="1200">
          <a:solidFill>
            <a:schemeClr val="tx1"/>
          </a:solidFill>
          <a:latin typeface="+mn-lt"/>
          <a:ea typeface="+mn-ea"/>
          <a:cs typeface="+mn-cs"/>
        </a:defRPr>
      </a:lvl3pPr>
      <a:lvl4pPr marL="1866953" indent="-266708" algn="l" defTabSz="1066830" rtl="0" eaLnBrk="1" latinLnBrk="0" hangingPunct="1">
        <a:lnSpc>
          <a:spcPct val="90000"/>
        </a:lnSpc>
        <a:spcBef>
          <a:spcPts val="583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400369" indent="-266708" algn="l" defTabSz="1066830" rtl="0" eaLnBrk="1" latinLnBrk="0" hangingPunct="1">
        <a:lnSpc>
          <a:spcPct val="90000"/>
        </a:lnSpc>
        <a:spcBef>
          <a:spcPts val="583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933784" indent="-266708" algn="l" defTabSz="1066830" rtl="0" eaLnBrk="1" latinLnBrk="0" hangingPunct="1">
        <a:lnSpc>
          <a:spcPct val="90000"/>
        </a:lnSpc>
        <a:spcBef>
          <a:spcPts val="583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467199" indent="-266708" algn="l" defTabSz="1066830" rtl="0" eaLnBrk="1" latinLnBrk="0" hangingPunct="1">
        <a:lnSpc>
          <a:spcPct val="90000"/>
        </a:lnSpc>
        <a:spcBef>
          <a:spcPts val="583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4000614" indent="-266708" algn="l" defTabSz="1066830" rtl="0" eaLnBrk="1" latinLnBrk="0" hangingPunct="1">
        <a:lnSpc>
          <a:spcPct val="90000"/>
        </a:lnSpc>
        <a:spcBef>
          <a:spcPts val="583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534030" indent="-266708" algn="l" defTabSz="1066830" rtl="0" eaLnBrk="1" latinLnBrk="0" hangingPunct="1">
        <a:lnSpc>
          <a:spcPct val="90000"/>
        </a:lnSpc>
        <a:spcBef>
          <a:spcPts val="583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66830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33415" algn="l" defTabSz="1066830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66830" algn="l" defTabSz="1066830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46" algn="l" defTabSz="1066830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133661" algn="l" defTabSz="1066830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67076" algn="l" defTabSz="1066830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200491" algn="l" defTabSz="1066830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733907" algn="l" defTabSz="1066830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267322" algn="l" defTabSz="1066830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>
            <a:extLst>
              <a:ext uri="{FF2B5EF4-FFF2-40B4-BE49-F238E27FC236}">
                <a16:creationId xmlns:a16="http://schemas.microsoft.com/office/drawing/2014/main" id="{B54C84F2-502C-2E15-0183-5F911F68D404}"/>
              </a:ext>
            </a:extLst>
          </p:cNvPr>
          <p:cNvSpPr/>
          <p:nvPr/>
        </p:nvSpPr>
        <p:spPr>
          <a:xfrm>
            <a:off x="0" y="6068291"/>
            <a:ext cx="15243175" cy="1932709"/>
          </a:xfrm>
          <a:prstGeom prst="rect">
            <a:avLst/>
          </a:prstGeom>
          <a:solidFill>
            <a:srgbClr val="DDEFF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itle 5">
            <a:extLst>
              <a:ext uri="{FF2B5EF4-FFF2-40B4-BE49-F238E27FC236}">
                <a16:creationId xmlns:a16="http://schemas.microsoft.com/office/drawing/2014/main" id="{468C5433-50F4-FBAE-3DBF-DF8F47A474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14264" y="1884512"/>
            <a:ext cx="5028911" cy="2547786"/>
          </a:xfrm>
        </p:spPr>
        <p:txBody>
          <a:bodyPr>
            <a:noAutofit/>
          </a:bodyPr>
          <a:lstStyle/>
          <a:p>
            <a:r>
              <a:rPr lang="en-US" sz="6000" dirty="0">
                <a:solidFill>
                  <a:srgbClr val="00B0F0"/>
                </a:solidFill>
                <a:latin typeface="Gotham Book" pitchFamily="2" charset="0"/>
              </a:rPr>
              <a:t>National </a:t>
            </a:r>
            <a:br>
              <a:rPr lang="en-US" sz="6000" dirty="0">
                <a:solidFill>
                  <a:srgbClr val="00B0F0"/>
                </a:solidFill>
                <a:latin typeface="Gotham Book" pitchFamily="2" charset="0"/>
              </a:rPr>
            </a:br>
            <a:r>
              <a:rPr lang="en-US" sz="6000" dirty="0">
                <a:solidFill>
                  <a:srgbClr val="00B0F0"/>
                </a:solidFill>
                <a:latin typeface="Gotham Book" pitchFamily="2" charset="0"/>
              </a:rPr>
              <a:t>Poll Worker Recruitment Day</a:t>
            </a:r>
            <a:endParaRPr lang="en-US" sz="6000" dirty="0">
              <a:latin typeface="Gotham Book" pitchFamily="2" charset="0"/>
            </a:endParaRPr>
          </a:p>
        </p:txBody>
      </p:sp>
      <p:sp>
        <p:nvSpPr>
          <p:cNvPr id="4" name="Text Placeholder 6">
            <a:extLst>
              <a:ext uri="{FF2B5EF4-FFF2-40B4-BE49-F238E27FC236}">
                <a16:creationId xmlns:a16="http://schemas.microsoft.com/office/drawing/2014/main" id="{2C8616E8-5761-A458-CDF6-A71853E71A56}"/>
              </a:ext>
            </a:extLst>
          </p:cNvPr>
          <p:cNvSpPr txBox="1">
            <a:spLocks/>
          </p:cNvSpPr>
          <p:nvPr/>
        </p:nvSpPr>
        <p:spPr>
          <a:xfrm>
            <a:off x="10214264" y="3320027"/>
            <a:ext cx="4199121" cy="1112271"/>
          </a:xfrm>
          <a:prstGeom prst="rect">
            <a:avLst/>
          </a:prstGeom>
        </p:spPr>
        <p:txBody>
          <a:bodyPr/>
          <a:lstStyle>
            <a:lvl1pPr marL="266708" indent="-266708" algn="l" defTabSz="1066830" rtl="0" eaLnBrk="1" latinLnBrk="0" hangingPunct="1">
              <a:lnSpc>
                <a:spcPct val="90000"/>
              </a:lnSpc>
              <a:spcBef>
                <a:spcPts val="1167"/>
              </a:spcBef>
              <a:buFont typeface="Arial" panose="020B0604020202020204" pitchFamily="34" charset="0"/>
              <a:buChar char="•"/>
              <a:defRPr sz="32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00123" indent="-266708" algn="l" defTabSz="1066830" rtl="0" eaLnBrk="1" latinLnBrk="0" hangingPunct="1">
              <a:lnSpc>
                <a:spcPct val="90000"/>
              </a:lnSpc>
              <a:spcBef>
                <a:spcPts val="583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333538" indent="-266708" algn="l" defTabSz="1066830" rtl="0" eaLnBrk="1" latinLnBrk="0" hangingPunct="1">
              <a:lnSpc>
                <a:spcPct val="90000"/>
              </a:lnSpc>
              <a:spcBef>
                <a:spcPts val="583"/>
              </a:spcBef>
              <a:buFont typeface="Arial" panose="020B0604020202020204" pitchFamily="34" charset="0"/>
              <a:buChar char="•"/>
              <a:defRPr sz="23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66953" indent="-266708" algn="l" defTabSz="1066830" rtl="0" eaLnBrk="1" latinLnBrk="0" hangingPunct="1">
              <a:lnSpc>
                <a:spcPct val="90000"/>
              </a:lnSpc>
              <a:spcBef>
                <a:spcPts val="583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00369" indent="-266708" algn="l" defTabSz="1066830" rtl="0" eaLnBrk="1" latinLnBrk="0" hangingPunct="1">
              <a:lnSpc>
                <a:spcPct val="90000"/>
              </a:lnSpc>
              <a:spcBef>
                <a:spcPts val="583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933784" indent="-266708" algn="l" defTabSz="1066830" rtl="0" eaLnBrk="1" latinLnBrk="0" hangingPunct="1">
              <a:lnSpc>
                <a:spcPct val="90000"/>
              </a:lnSpc>
              <a:spcBef>
                <a:spcPts val="583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467199" indent="-266708" algn="l" defTabSz="1066830" rtl="0" eaLnBrk="1" latinLnBrk="0" hangingPunct="1">
              <a:lnSpc>
                <a:spcPct val="90000"/>
              </a:lnSpc>
              <a:spcBef>
                <a:spcPts val="583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000614" indent="-266708" algn="l" defTabSz="1066830" rtl="0" eaLnBrk="1" latinLnBrk="0" hangingPunct="1">
              <a:lnSpc>
                <a:spcPct val="90000"/>
              </a:lnSpc>
              <a:spcBef>
                <a:spcPts val="583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534030" indent="-266708" algn="l" defTabSz="1066830" rtl="0" eaLnBrk="1" latinLnBrk="0" hangingPunct="1">
              <a:lnSpc>
                <a:spcPct val="90000"/>
              </a:lnSpc>
              <a:spcBef>
                <a:spcPts val="583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latin typeface="Gotham Book" pitchFamily="2" charset="0"/>
            </a:endParaRPr>
          </a:p>
        </p:txBody>
      </p:sp>
      <p:pic>
        <p:nvPicPr>
          <p:cNvPr id="5" name="Picture 4" descr="A double door with a white frame&#10;&#10;Description automatically generated with medium confidence">
            <a:extLst>
              <a:ext uri="{FF2B5EF4-FFF2-40B4-BE49-F238E27FC236}">
                <a16:creationId xmlns:a16="http://schemas.microsoft.com/office/drawing/2014/main" id="{65B4CF17-875A-3E6D-413D-FE02A15710C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20156"/>
          <a:stretch/>
        </p:blipFill>
        <p:spPr>
          <a:xfrm>
            <a:off x="3990094" y="-1"/>
            <a:ext cx="6061610" cy="6388333"/>
          </a:xfrm>
          <a:prstGeom prst="rect">
            <a:avLst/>
          </a:prstGeom>
        </p:spPr>
      </p:pic>
      <p:pic>
        <p:nvPicPr>
          <p:cNvPr id="9" name="Picture 8" descr="A person standing next to a sign&#10;&#10;Description automatically generated">
            <a:extLst>
              <a:ext uri="{FF2B5EF4-FFF2-40B4-BE49-F238E27FC236}">
                <a16:creationId xmlns:a16="http://schemas.microsoft.com/office/drawing/2014/main" id="{0E4F2950-9FA4-7717-A6E9-1FD109F03B5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71877" y="2230284"/>
            <a:ext cx="4279827" cy="548132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D4DFF9AD-F082-6A75-6811-65F6828E454C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3990094" y="1308963"/>
            <a:ext cx="1742802" cy="6077074"/>
          </a:xfrm>
          <a:prstGeom prst="rect">
            <a:avLst/>
          </a:prstGeom>
        </p:spPr>
      </p:pic>
      <p:pic>
        <p:nvPicPr>
          <p:cNvPr id="14" name="Picture 13" descr="A person and person standing together&#10;&#10;Description automatically generated">
            <a:extLst>
              <a:ext uri="{FF2B5EF4-FFF2-40B4-BE49-F238E27FC236}">
                <a16:creationId xmlns:a16="http://schemas.microsoft.com/office/drawing/2014/main" id="{626C25D3-E708-677B-7BD6-8C7CAE315B6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40647" y="2250957"/>
            <a:ext cx="3039482" cy="5135080"/>
          </a:xfrm>
          <a:prstGeom prst="rect">
            <a:avLst/>
          </a:prstGeom>
        </p:spPr>
      </p:pic>
      <p:sp>
        <p:nvSpPr>
          <p:cNvPr id="6" name="Oval 5">
            <a:extLst>
              <a:ext uri="{FF2B5EF4-FFF2-40B4-BE49-F238E27FC236}">
                <a16:creationId xmlns:a16="http://schemas.microsoft.com/office/drawing/2014/main" id="{165D12D6-1B25-5ACD-F970-6A8DDA5A17E6}"/>
              </a:ext>
            </a:extLst>
          </p:cNvPr>
          <p:cNvSpPr/>
          <p:nvPr/>
        </p:nvSpPr>
        <p:spPr>
          <a:xfrm>
            <a:off x="13472881" y="6283420"/>
            <a:ext cx="1428184" cy="1428184"/>
          </a:xfrm>
          <a:prstGeom prst="ellipse">
            <a:avLst/>
          </a:prstGeom>
          <a:blipFill>
            <a:blip r:embed="rId6"/>
            <a:stretch>
              <a:fillRect/>
            </a:stretch>
          </a:blip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25038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000"/>
                            </p:stCondLst>
                            <p:childTnLst>
                              <p:par>
                                <p:cTn id="34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 build="p"/>
      <p:bldP spid="6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FD09BA83AD9AC4BBA56FE756E5219E6" ma:contentTypeVersion="18" ma:contentTypeDescription="Create a new document." ma:contentTypeScope="" ma:versionID="61b28747e21552c8ffd66f8352bfa744">
  <xsd:schema xmlns:xsd="http://www.w3.org/2001/XMLSchema" xmlns:xs="http://www.w3.org/2001/XMLSchema" xmlns:p="http://schemas.microsoft.com/office/2006/metadata/properties" xmlns:ns2="36e49053-1961-46de-9bb2-e98cd2155f11" xmlns:ns3="0d6fa9a0-74d4-42c4-8398-69cb66e7b544" targetNamespace="http://schemas.microsoft.com/office/2006/metadata/properties" ma:root="true" ma:fieldsID="f06f388932c4ed2c4b5f827f71a5ff16" ns2:_="" ns3:_="">
    <xsd:import namespace="36e49053-1961-46de-9bb2-e98cd2155f11"/>
    <xsd:import namespace="0d6fa9a0-74d4-42c4-8398-69cb66e7b544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LengthInSeconds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6e49053-1961-46de-9bb2-e98cd2155f1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MediaServiceAutoTags" ma:index="16" nillable="true" ma:displayName="Tags" ma:internalName="MediaServiceAutoTags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20" nillable="true" ma:displayName="Location" ma:internalName="MediaServiceLocation" ma:readOnly="true">
      <xsd:simpleType>
        <xsd:restriction base="dms:Text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a131c7ec-96db-4efb-b6b7-556cf404cc3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d6fa9a0-74d4-42c4-8398-69cb66e7b544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f72dce5d-e85a-44b4-a83c-dbb5d4db6b02}" ma:internalName="TaxCatchAll" ma:showField="CatchAllData" ma:web="0d6fa9a0-74d4-42c4-8398-69cb66e7b544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36e49053-1961-46de-9bb2-e98cd2155f11">
      <Terms xmlns="http://schemas.microsoft.com/office/infopath/2007/PartnerControls"/>
    </lcf76f155ced4ddcb4097134ff3c332f>
    <TaxCatchAll xmlns="0d6fa9a0-74d4-42c4-8398-69cb66e7b544" xsi:nil="true"/>
  </documentManagement>
</p:properties>
</file>

<file path=customXml/itemProps1.xml><?xml version="1.0" encoding="utf-8"?>
<ds:datastoreItem xmlns:ds="http://schemas.openxmlformats.org/officeDocument/2006/customXml" ds:itemID="{FB1EC6EF-78B2-4C19-8DD0-3503FC3083B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BC3140BE-7C99-402B-9CE7-48C033E690ED}"/>
</file>

<file path=customXml/itemProps3.xml><?xml version="1.0" encoding="utf-8"?>
<ds:datastoreItem xmlns:ds="http://schemas.openxmlformats.org/officeDocument/2006/customXml" ds:itemID="{CDDF7D98-8354-4AEF-9BD6-8F1B05668248}"/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1767</TotalTime>
  <Words>6</Words>
  <Application>Microsoft Macintosh PowerPoint</Application>
  <PresentationFormat>Custom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Calibri</vt:lpstr>
      <vt:lpstr>Calibri Light</vt:lpstr>
      <vt:lpstr>Gotham Book</vt:lpstr>
      <vt:lpstr>Trebuchet MS</vt:lpstr>
      <vt:lpstr>Office Theme</vt:lpstr>
      <vt:lpstr>National  Poll Worker Recruitment Day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Your Text Goes Here</dc:title>
  <dc:creator>Kassy Ruiz</dc:creator>
  <cp:lastModifiedBy>Derek Zheng</cp:lastModifiedBy>
  <cp:revision>4</cp:revision>
  <dcterms:created xsi:type="dcterms:W3CDTF">2023-10-17T20:27:43Z</dcterms:created>
  <dcterms:modified xsi:type="dcterms:W3CDTF">2024-06-13T16:39:47Z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0x010100EFD09BA83AD9AC4BBA56FE756E5219E6</vt:lpwstr>
  </property>
</Properties>
</file>