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3"/>
  </p:sldMasterIdLst>
  <p:notesMasterIdLst>
    <p:notesMasterId r:id="rId5"/>
  </p:notesMasterIdLst>
  <p:sldIdLst>
    <p:sldId id="257" r:id="rId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7E8137-EE6E-4243-AD9F-19D9820890B1}" v="14" dt="2024-01-04T16:28:5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0"/>
    <p:restoredTop sz="95646"/>
  </p:normalViewPr>
  <p:slideViewPr>
    <p:cSldViewPr snapToGrid="0">
      <p:cViewPr varScale="1">
        <p:scale>
          <a:sx n="81" d="100"/>
          <a:sy n="81" d="100"/>
        </p:scale>
        <p:origin x="15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847E8137-EE6E-4243-AD9F-19D9820890B1}"/>
    <pc:docChg chg="undo custSel modSld">
      <pc:chgData name="Derek Zheng" userId="4a4f1c71-45ef-4575-b7b6-e85586413a61" providerId="ADAL" clId="{847E8137-EE6E-4243-AD9F-19D9820890B1}" dt="2024-01-04T16:28:54.009" v="19"/>
      <pc:docMkLst>
        <pc:docMk/>
      </pc:docMkLst>
      <pc:sldChg chg="modSp mod modAnim">
        <pc:chgData name="Derek Zheng" userId="4a4f1c71-45ef-4575-b7b6-e85586413a61" providerId="ADAL" clId="{847E8137-EE6E-4243-AD9F-19D9820890B1}" dt="2024-01-04T16:28:54.009" v="19"/>
        <pc:sldMkLst>
          <pc:docMk/>
          <pc:sldMk cId="3768028677" sldId="257"/>
        </pc:sldMkLst>
        <pc:spChg chg="mod">
          <ac:chgData name="Derek Zheng" userId="4a4f1c71-45ef-4575-b7b6-e85586413a61" providerId="ADAL" clId="{847E8137-EE6E-4243-AD9F-19D9820890B1}" dt="2024-01-04T16:28:50.008" v="14" actId="207"/>
          <ac:spMkLst>
            <pc:docMk/>
            <pc:sldMk cId="3768028677" sldId="257"/>
            <ac:spMk id="3" creationId="{01C9F997-6D8B-DA87-1841-415C6BDEB630}"/>
          </ac:spMkLst>
        </pc:spChg>
        <pc:spChg chg="mod">
          <ac:chgData name="Derek Zheng" userId="4a4f1c71-45ef-4575-b7b6-e85586413a61" providerId="ADAL" clId="{847E8137-EE6E-4243-AD9F-19D9820890B1}" dt="2024-01-04T16:28:53.423" v="18"/>
          <ac:spMkLst>
            <pc:docMk/>
            <pc:sldMk cId="3768028677" sldId="257"/>
            <ac:spMk id="11" creationId="{5917C554-184C-1DB6-0487-1D2406019A37}"/>
          </ac:spMkLst>
        </pc:spChg>
        <pc:spChg chg="mod">
          <ac:chgData name="Derek Zheng" userId="4a4f1c71-45ef-4575-b7b6-e85586413a61" providerId="ADAL" clId="{847E8137-EE6E-4243-AD9F-19D9820890B1}" dt="2024-01-04T16:28:10.119" v="4"/>
          <ac:spMkLst>
            <pc:docMk/>
            <pc:sldMk cId="3768028677" sldId="257"/>
            <ac:spMk id="12" creationId="{23A8BFB4-C1FD-0542-C030-036C6CF69C0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11393-EB3E-F745-AADC-3CBF20EF72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8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6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49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6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297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6" y="5820396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24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62846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2pPr>
            <a:lvl3pPr marL="925693" indent="0">
              <a:buNone/>
              <a:defRPr sz="1822">
                <a:solidFill>
                  <a:schemeClr val="tx1">
                    <a:tint val="75000"/>
                  </a:schemeClr>
                </a:solidFill>
              </a:defRPr>
            </a:lvl3pPr>
            <a:lvl4pPr marL="1388539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4pPr>
            <a:lvl5pPr marL="1851386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5pPr>
            <a:lvl6pPr marL="2314232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6pPr>
            <a:lvl7pPr marL="2777079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7pPr>
            <a:lvl8pPr marL="323992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8pPr>
            <a:lvl9pPr marL="3702771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17129" rtl="0" eaLnBrk="1" latinLnBrk="0" hangingPunct="1">
              <a:lnSpc>
                <a:spcPct val="90000"/>
              </a:lnSpc>
              <a:spcBef>
                <a:spcPts val="675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19" y="5820396"/>
            <a:ext cx="837345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45" b="0" i="0">
                <a:latin typeface="Trebuchet MS" panose="020B0703020202090204" pitchFamily="34" charset="0"/>
              </a:defRPr>
            </a:lvl1pPr>
            <a:lvl2pPr marL="360002" indent="0">
              <a:buNone/>
              <a:defRPr sz="2205"/>
            </a:lvl2pPr>
            <a:lvl3pPr marL="720004" indent="0">
              <a:buNone/>
              <a:defRPr sz="1890"/>
            </a:lvl3pPr>
            <a:lvl4pPr marL="1080006" indent="0">
              <a:buNone/>
              <a:defRPr sz="1575"/>
            </a:lvl4pPr>
            <a:lvl5pPr marL="1440008" indent="0">
              <a:buNone/>
              <a:defRPr sz="1575"/>
            </a:lvl5pPr>
            <a:lvl6pPr marL="1800010" indent="0">
              <a:buNone/>
              <a:defRPr sz="1575"/>
            </a:lvl6pPr>
            <a:lvl7pPr marL="2160011" indent="0">
              <a:buNone/>
              <a:defRPr sz="1575"/>
            </a:lvl7pPr>
            <a:lvl8pPr marL="2520014" indent="0">
              <a:buNone/>
              <a:defRPr sz="1575"/>
            </a:lvl8pPr>
            <a:lvl9pPr marL="2880016" indent="0">
              <a:buNone/>
              <a:defRPr sz="1575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19" y="7721767"/>
            <a:ext cx="837345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45" b="0" i="0">
                <a:latin typeface="Trebuchet MS" panose="020B0703020202090204" pitchFamily="34" charset="0"/>
              </a:defRPr>
            </a:lvl1pPr>
            <a:lvl2pPr marL="360002" indent="0">
              <a:buNone/>
              <a:defRPr sz="2205"/>
            </a:lvl2pPr>
            <a:lvl3pPr marL="720004" indent="0">
              <a:buNone/>
              <a:defRPr sz="1890"/>
            </a:lvl3pPr>
            <a:lvl4pPr marL="1080006" indent="0">
              <a:buNone/>
              <a:defRPr sz="1575"/>
            </a:lvl4pPr>
            <a:lvl5pPr marL="1440008" indent="0">
              <a:buNone/>
              <a:defRPr sz="1575"/>
            </a:lvl5pPr>
            <a:lvl6pPr marL="1800010" indent="0">
              <a:buNone/>
              <a:defRPr sz="1575"/>
            </a:lvl6pPr>
            <a:lvl7pPr marL="2160011" indent="0">
              <a:buNone/>
              <a:defRPr sz="1575"/>
            </a:lvl7pPr>
            <a:lvl8pPr marL="2520014" indent="0">
              <a:buNone/>
              <a:defRPr sz="1575"/>
            </a:lvl8pPr>
            <a:lvl9pPr marL="2880016" indent="0">
              <a:buNone/>
              <a:defRPr sz="1575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4" y="7858196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45" b="0" i="0">
                <a:latin typeface="Trebuchet MS" panose="020B0703020202090204" pitchFamily="34" charset="0"/>
              </a:defRPr>
            </a:lvl1pPr>
            <a:lvl2pPr marL="360002" indent="0">
              <a:buNone/>
              <a:defRPr sz="2205"/>
            </a:lvl2pPr>
            <a:lvl3pPr marL="720004" indent="0">
              <a:buNone/>
              <a:defRPr sz="1890"/>
            </a:lvl3pPr>
            <a:lvl4pPr marL="1080006" indent="0">
              <a:buNone/>
              <a:defRPr sz="1575"/>
            </a:lvl4pPr>
            <a:lvl5pPr marL="1440008" indent="0">
              <a:buNone/>
              <a:defRPr sz="1575"/>
            </a:lvl5pPr>
            <a:lvl6pPr marL="1800010" indent="0">
              <a:buNone/>
              <a:defRPr sz="1575"/>
            </a:lvl6pPr>
            <a:lvl7pPr marL="2160011" indent="0">
              <a:buNone/>
              <a:defRPr sz="1575"/>
            </a:lvl7pPr>
            <a:lvl8pPr marL="2520014" indent="0">
              <a:buNone/>
              <a:defRPr sz="1575"/>
            </a:lvl8pPr>
            <a:lvl9pPr marL="2880016" indent="0">
              <a:buNone/>
              <a:defRPr sz="1575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1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45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675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9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4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8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6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0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4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65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7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63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ed white and blue background with stars&#10;&#10;Description automatically generated">
            <a:extLst>
              <a:ext uri="{FF2B5EF4-FFF2-40B4-BE49-F238E27FC236}">
                <a16:creationId xmlns:a16="http://schemas.microsoft.com/office/drawing/2014/main" id="{43417F11-88C3-4FAA-1668-7950543094F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1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in a wheelchair reading a ballot&#10;&#10;Description automatically generated">
            <a:extLst>
              <a:ext uri="{FF2B5EF4-FFF2-40B4-BE49-F238E27FC236}">
                <a16:creationId xmlns:a16="http://schemas.microsoft.com/office/drawing/2014/main" id="{D4DDE499-A6C7-83D0-E6DB-95CE8848B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444"/>
          <a:stretch/>
        </p:blipFill>
        <p:spPr>
          <a:xfrm>
            <a:off x="1445865" y="2957488"/>
            <a:ext cx="5143500" cy="7329512"/>
          </a:xfrm>
          <a:prstGeom prst="rect">
            <a:avLst/>
          </a:prstGeom>
        </p:spPr>
      </p:pic>
      <p:sp>
        <p:nvSpPr>
          <p:cNvPr id="11" name="Title 5">
            <a:extLst>
              <a:ext uri="{FF2B5EF4-FFF2-40B4-BE49-F238E27FC236}">
                <a16:creationId xmlns:a16="http://schemas.microsoft.com/office/drawing/2014/main" id="{5917C554-184C-1DB6-0487-1D240601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380" y="-777302"/>
            <a:ext cx="10316294" cy="5138543"/>
          </a:xfrm>
        </p:spPr>
        <p:txBody>
          <a:bodyPr>
            <a:noAutofit/>
          </a:bodyPr>
          <a:lstStyle/>
          <a:p>
            <a:r>
              <a:rPr lang="en-US" sz="6600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6600" dirty="0">
              <a:latin typeface="Gotham Book" pitchFamily="2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3A8BFB4-C1FD-0542-C030-036C6CF69C01}"/>
              </a:ext>
            </a:extLst>
          </p:cNvPr>
          <p:cNvSpPr txBox="1">
            <a:spLocks/>
          </p:cNvSpPr>
          <p:nvPr/>
        </p:nvSpPr>
        <p:spPr>
          <a:xfrm>
            <a:off x="5779458" y="6063607"/>
            <a:ext cx="4219949" cy="1517020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200" dirty="0">
              <a:latin typeface="Gotham Book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57E0938-1658-6E7B-21DB-8A91A0891D16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2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C2EDAE-2476-4E26-AB66-E2FE2766B0B1}"/>
</file>

<file path=customXml/itemProps3.xml><?xml version="1.0" encoding="utf-8"?>
<ds:datastoreItem xmlns:ds="http://schemas.openxmlformats.org/officeDocument/2006/customXml" ds:itemID="{9261806C-C923-4D45-A7BC-FB43233B3EE7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1778</TotalTime>
  <Words>6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National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5</cp:revision>
  <dcterms:created xsi:type="dcterms:W3CDTF">2023-10-17T20:27:43Z</dcterms:created>
  <dcterms:modified xsi:type="dcterms:W3CDTF">2024-06-13T16:27:56Z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