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3" r:id="rId3"/>
  </p:sldMasterIdLst>
  <p:notesMasterIdLst>
    <p:notesMasterId r:id="rId5"/>
  </p:notesMasterIdLst>
  <p:sldIdLst>
    <p:sldId id="257" r:id="rId4"/>
  </p:sldIdLst>
  <p:sldSz cx="10287000" cy="10287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EFF4"/>
    <a:srgbClr val="FDFFFF"/>
    <a:srgbClr val="1E30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47E8137-EE6E-4243-AD9F-19D9820890B1}" v="14" dt="2024-01-04T16:28:54.00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60"/>
    <p:restoredTop sz="96327"/>
  </p:normalViewPr>
  <p:slideViewPr>
    <p:cSldViewPr snapToGrid="0">
      <p:cViewPr varScale="1">
        <p:scale>
          <a:sx n="85" d="100"/>
          <a:sy n="85" d="100"/>
        </p:scale>
        <p:origin x="140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notesMaster" Target="notesMasters/notes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erek Zheng" userId="4a4f1c71-45ef-4575-b7b6-e85586413a61" providerId="ADAL" clId="{847E8137-EE6E-4243-AD9F-19D9820890B1}"/>
    <pc:docChg chg="undo custSel modSld">
      <pc:chgData name="Derek Zheng" userId="4a4f1c71-45ef-4575-b7b6-e85586413a61" providerId="ADAL" clId="{847E8137-EE6E-4243-AD9F-19D9820890B1}" dt="2024-01-04T16:28:54.009" v="19"/>
      <pc:docMkLst>
        <pc:docMk/>
      </pc:docMkLst>
      <pc:sldChg chg="modSp mod modAnim">
        <pc:chgData name="Derek Zheng" userId="4a4f1c71-45ef-4575-b7b6-e85586413a61" providerId="ADAL" clId="{847E8137-EE6E-4243-AD9F-19D9820890B1}" dt="2024-01-04T16:28:54.009" v="19"/>
        <pc:sldMkLst>
          <pc:docMk/>
          <pc:sldMk cId="3768028677" sldId="257"/>
        </pc:sldMkLst>
        <pc:spChg chg="mod">
          <ac:chgData name="Derek Zheng" userId="4a4f1c71-45ef-4575-b7b6-e85586413a61" providerId="ADAL" clId="{847E8137-EE6E-4243-AD9F-19D9820890B1}" dt="2024-01-04T16:28:50.008" v="14" actId="207"/>
          <ac:spMkLst>
            <pc:docMk/>
            <pc:sldMk cId="3768028677" sldId="257"/>
            <ac:spMk id="3" creationId="{01C9F997-6D8B-DA87-1841-415C6BDEB630}"/>
          </ac:spMkLst>
        </pc:spChg>
        <pc:spChg chg="mod">
          <ac:chgData name="Derek Zheng" userId="4a4f1c71-45ef-4575-b7b6-e85586413a61" providerId="ADAL" clId="{847E8137-EE6E-4243-AD9F-19D9820890B1}" dt="2024-01-04T16:28:53.423" v="18"/>
          <ac:spMkLst>
            <pc:docMk/>
            <pc:sldMk cId="3768028677" sldId="257"/>
            <ac:spMk id="11" creationId="{5917C554-184C-1DB6-0487-1D2406019A37}"/>
          </ac:spMkLst>
        </pc:spChg>
        <pc:spChg chg="mod">
          <ac:chgData name="Derek Zheng" userId="4a4f1c71-45ef-4575-b7b6-e85586413a61" providerId="ADAL" clId="{847E8137-EE6E-4243-AD9F-19D9820890B1}" dt="2024-01-04T16:28:10.119" v="4"/>
          <ac:spMkLst>
            <pc:docMk/>
            <pc:sldMk cId="3768028677" sldId="257"/>
            <ac:spMk id="12" creationId="{23A8BFB4-C1FD-0542-C030-036C6CF69C01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83A058-3EC5-164B-84ED-28EDD0753C6D}" type="datetimeFigureOut">
              <a:rPr lang="en-US" smtClean="0"/>
              <a:t>1/4/24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F11393-EB3E-F745-AADC-3CBF20EF7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15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1pPr>
    <a:lvl2pPr marL="557830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2pPr>
    <a:lvl3pPr marL="1115659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3pPr>
    <a:lvl4pPr marL="1673489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4pPr>
    <a:lvl5pPr marL="2231319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5pPr>
    <a:lvl6pPr marL="2789149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6pPr>
    <a:lvl7pPr marL="3346978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7pPr>
    <a:lvl8pPr marL="3904808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8pPr>
    <a:lvl9pPr marL="4462638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885950" y="1143000"/>
            <a:ext cx="30861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F11393-EB3E-F745-AADC-3CBF20EF721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6831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525" y="1683544"/>
            <a:ext cx="8743950" cy="3581400"/>
          </a:xfrm>
        </p:spPr>
        <p:txBody>
          <a:bodyPr anchor="b"/>
          <a:lstStyle>
            <a:lvl1pPr algn="ctr">
              <a:defRPr sz="675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5875" y="5403057"/>
            <a:ext cx="7715250" cy="2483643"/>
          </a:xfrm>
        </p:spPr>
        <p:txBody>
          <a:bodyPr/>
          <a:lstStyle>
            <a:lvl1pPr marL="0" indent="0" algn="ctr">
              <a:buNone/>
              <a:defRPr sz="2700"/>
            </a:lvl1pPr>
            <a:lvl2pPr marL="514350" indent="0" algn="ctr">
              <a:buNone/>
              <a:defRPr sz="2250"/>
            </a:lvl2pPr>
            <a:lvl3pPr marL="1028700" indent="0" algn="ctr">
              <a:buNone/>
              <a:defRPr sz="2025"/>
            </a:lvl3pPr>
            <a:lvl4pPr marL="1543050" indent="0" algn="ctr">
              <a:buNone/>
              <a:defRPr sz="1800"/>
            </a:lvl4pPr>
            <a:lvl5pPr marL="2057400" indent="0" algn="ctr">
              <a:buNone/>
              <a:defRPr sz="1800"/>
            </a:lvl5pPr>
            <a:lvl6pPr marL="2571750" indent="0" algn="ctr">
              <a:buNone/>
              <a:defRPr sz="1800"/>
            </a:lvl6pPr>
            <a:lvl7pPr marL="3086100" indent="0" algn="ctr">
              <a:buNone/>
              <a:defRPr sz="1800"/>
            </a:lvl7pPr>
            <a:lvl8pPr marL="3600450" indent="0" algn="ctr">
              <a:buNone/>
              <a:defRPr sz="1800"/>
            </a:lvl8pPr>
            <a:lvl9pPr marL="41148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9605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56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1635" y="547687"/>
            <a:ext cx="2218134" cy="871775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07232" y="547687"/>
            <a:ext cx="6525816" cy="871775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3493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3670E19A-FD06-16DF-495B-B82D635DB1E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704266" y="1986196"/>
            <a:ext cx="4105000" cy="3408591"/>
          </a:xfrm>
          <a:prstGeom prst="rect">
            <a:avLst/>
          </a:prstGeom>
        </p:spPr>
        <p:txBody>
          <a:bodyPr/>
          <a:lstStyle>
            <a:lvl1pPr>
              <a:defRPr lang="en-US" sz="2970" b="1" i="0" kern="1200" dirty="0">
                <a:solidFill>
                  <a:srgbClr val="2EAEE6"/>
                </a:solidFill>
                <a:latin typeface="Trebuchet MS" panose="020B0703020202090204" pitchFamily="34" charset="0"/>
                <a:ea typeface="+mj-ea"/>
                <a:cs typeface="+mj-cs"/>
              </a:defRPr>
            </a:lvl1pPr>
          </a:lstStyle>
          <a:p>
            <a:r>
              <a:rPr lang="en-US"/>
              <a:t>Headline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2F38C95-0B3D-7085-BF62-A08D5801545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704266" y="5820396"/>
            <a:ext cx="4105000" cy="2320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2430" b="0" i="0" kern="1200" dirty="0">
                <a:solidFill>
                  <a:schemeClr val="tx1"/>
                </a:solidFill>
                <a:latin typeface="Trebuchet MS" panose="020B0703020202090204" pitchFamily="34" charset="0"/>
                <a:ea typeface="+mn-ea"/>
                <a:cs typeface="+mn-cs"/>
              </a:defRPr>
            </a:lvl1pPr>
            <a:lvl2pPr marL="462846" indent="0">
              <a:buNone/>
              <a:defRPr sz="2025">
                <a:solidFill>
                  <a:schemeClr val="tx1">
                    <a:tint val="75000"/>
                  </a:schemeClr>
                </a:solidFill>
              </a:defRPr>
            </a:lvl2pPr>
            <a:lvl3pPr marL="925693" indent="0">
              <a:buNone/>
              <a:defRPr sz="1822">
                <a:solidFill>
                  <a:schemeClr val="tx1">
                    <a:tint val="75000"/>
                  </a:schemeClr>
                </a:solidFill>
              </a:defRPr>
            </a:lvl3pPr>
            <a:lvl4pPr marL="1388539" indent="0">
              <a:buNone/>
              <a:defRPr sz="1620">
                <a:solidFill>
                  <a:schemeClr val="tx1">
                    <a:tint val="75000"/>
                  </a:schemeClr>
                </a:solidFill>
              </a:defRPr>
            </a:lvl4pPr>
            <a:lvl5pPr marL="1851386" indent="0">
              <a:buNone/>
              <a:defRPr sz="1620">
                <a:solidFill>
                  <a:schemeClr val="tx1">
                    <a:tint val="75000"/>
                  </a:schemeClr>
                </a:solidFill>
              </a:defRPr>
            </a:lvl5pPr>
            <a:lvl6pPr marL="2314232" indent="0">
              <a:buNone/>
              <a:defRPr sz="1620">
                <a:solidFill>
                  <a:schemeClr val="tx1">
                    <a:tint val="75000"/>
                  </a:schemeClr>
                </a:solidFill>
              </a:defRPr>
            </a:lvl6pPr>
            <a:lvl7pPr marL="2777079" indent="0">
              <a:buNone/>
              <a:defRPr sz="1620">
                <a:solidFill>
                  <a:schemeClr val="tx1">
                    <a:tint val="75000"/>
                  </a:schemeClr>
                </a:solidFill>
              </a:defRPr>
            </a:lvl7pPr>
            <a:lvl8pPr marL="3239925" indent="0">
              <a:buNone/>
              <a:defRPr sz="1620">
                <a:solidFill>
                  <a:schemeClr val="tx1">
                    <a:tint val="75000"/>
                  </a:schemeClr>
                </a:solidFill>
              </a:defRPr>
            </a:lvl8pPr>
            <a:lvl9pPr marL="3702771" indent="0">
              <a:buNone/>
              <a:defRPr sz="16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617129" rtl="0" eaLnBrk="1" latinLnBrk="0" hangingPunct="1">
              <a:lnSpc>
                <a:spcPct val="90000"/>
              </a:lnSpc>
              <a:spcBef>
                <a:spcPts val="675"/>
              </a:spcBef>
              <a:buFont typeface="Arial" panose="020B0604020202020204" pitchFamily="34" charset="0"/>
              <a:buNone/>
            </a:pPr>
            <a:r>
              <a:rPr lang="en-US"/>
              <a:t>Subhead line</a:t>
            </a:r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B247C5A4-B273-88C1-D2C3-EC0FD36FFF62}"/>
              </a:ext>
            </a:extLst>
          </p:cNvPr>
          <p:cNvSpPr>
            <a:spLocks noGrp="1" noChangeAspect="1"/>
          </p:cNvSpPr>
          <p:nvPr>
            <p:ph type="pic" idx="13" hasCustomPrompt="1"/>
          </p:nvPr>
        </p:nvSpPr>
        <p:spPr>
          <a:xfrm>
            <a:off x="9071719" y="5820396"/>
            <a:ext cx="837345" cy="1524658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945" b="0" i="0">
                <a:latin typeface="Trebuchet MS" panose="020B0703020202090204" pitchFamily="34" charset="0"/>
              </a:defRPr>
            </a:lvl1pPr>
            <a:lvl2pPr marL="360002" indent="0">
              <a:buNone/>
              <a:defRPr sz="2205"/>
            </a:lvl2pPr>
            <a:lvl3pPr marL="720004" indent="0">
              <a:buNone/>
              <a:defRPr sz="1890"/>
            </a:lvl3pPr>
            <a:lvl4pPr marL="1080006" indent="0">
              <a:buNone/>
              <a:defRPr sz="1575"/>
            </a:lvl4pPr>
            <a:lvl5pPr marL="1440008" indent="0">
              <a:buNone/>
              <a:defRPr sz="1575"/>
            </a:lvl5pPr>
            <a:lvl6pPr marL="1800010" indent="0">
              <a:buNone/>
              <a:defRPr sz="1575"/>
            </a:lvl6pPr>
            <a:lvl7pPr marL="2160011" indent="0">
              <a:buNone/>
              <a:defRPr sz="1575"/>
            </a:lvl7pPr>
            <a:lvl8pPr marL="2520014" indent="0">
              <a:buNone/>
              <a:defRPr sz="1575"/>
            </a:lvl8pPr>
            <a:lvl9pPr marL="2880016" indent="0">
              <a:buNone/>
              <a:defRPr sz="1575"/>
            </a:lvl9pPr>
          </a:lstStyle>
          <a:p>
            <a:r>
              <a:rPr lang="en-US" dirty="0"/>
              <a:t>Click icon to add logo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DFE4AAC2-7313-EF7C-4606-2160E16BD21B}"/>
              </a:ext>
            </a:extLst>
          </p:cNvPr>
          <p:cNvSpPr>
            <a:spLocks noGrp="1" noChangeAspect="1"/>
          </p:cNvSpPr>
          <p:nvPr>
            <p:ph type="pic" idx="14" hasCustomPrompt="1"/>
          </p:nvPr>
        </p:nvSpPr>
        <p:spPr>
          <a:xfrm>
            <a:off x="9071719" y="7721767"/>
            <a:ext cx="837345" cy="1524658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945" b="0" i="0">
                <a:latin typeface="Trebuchet MS" panose="020B0703020202090204" pitchFamily="34" charset="0"/>
              </a:defRPr>
            </a:lvl1pPr>
            <a:lvl2pPr marL="360002" indent="0">
              <a:buNone/>
              <a:defRPr sz="2205"/>
            </a:lvl2pPr>
            <a:lvl3pPr marL="720004" indent="0">
              <a:buNone/>
              <a:defRPr sz="1890"/>
            </a:lvl3pPr>
            <a:lvl4pPr marL="1080006" indent="0">
              <a:buNone/>
              <a:defRPr sz="1575"/>
            </a:lvl4pPr>
            <a:lvl5pPr marL="1440008" indent="0">
              <a:buNone/>
              <a:defRPr sz="1575"/>
            </a:lvl5pPr>
            <a:lvl6pPr marL="1800010" indent="0">
              <a:buNone/>
              <a:defRPr sz="1575"/>
            </a:lvl6pPr>
            <a:lvl7pPr marL="2160011" indent="0">
              <a:buNone/>
              <a:defRPr sz="1575"/>
            </a:lvl7pPr>
            <a:lvl8pPr marL="2520014" indent="0">
              <a:buNone/>
              <a:defRPr sz="1575"/>
            </a:lvl8pPr>
            <a:lvl9pPr marL="2880016" indent="0">
              <a:buNone/>
              <a:defRPr sz="1575"/>
            </a:lvl9pPr>
          </a:lstStyle>
          <a:p>
            <a:r>
              <a:rPr lang="en-US"/>
              <a:t>Click icon to add logo</a:t>
            </a:r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00FD69DE-F921-7DDA-4884-9ADFA195D359}"/>
              </a:ext>
            </a:extLst>
          </p:cNvPr>
          <p:cNvSpPr>
            <a:spLocks noGrp="1" noChangeAspect="1"/>
          </p:cNvSpPr>
          <p:nvPr>
            <p:ph type="pic" idx="15" hasCustomPrompt="1"/>
          </p:nvPr>
        </p:nvSpPr>
        <p:spPr>
          <a:xfrm>
            <a:off x="7638844" y="7858196"/>
            <a:ext cx="1308982" cy="1280331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945" b="0" i="0">
                <a:latin typeface="Trebuchet MS" panose="020B0703020202090204" pitchFamily="34" charset="0"/>
              </a:defRPr>
            </a:lvl1pPr>
            <a:lvl2pPr marL="360002" indent="0">
              <a:buNone/>
              <a:defRPr sz="2205"/>
            </a:lvl2pPr>
            <a:lvl3pPr marL="720004" indent="0">
              <a:buNone/>
              <a:defRPr sz="1890"/>
            </a:lvl3pPr>
            <a:lvl4pPr marL="1080006" indent="0">
              <a:buNone/>
              <a:defRPr sz="1575"/>
            </a:lvl4pPr>
            <a:lvl5pPr marL="1440008" indent="0">
              <a:buNone/>
              <a:defRPr sz="1575"/>
            </a:lvl5pPr>
            <a:lvl6pPr marL="1800010" indent="0">
              <a:buNone/>
              <a:defRPr sz="1575"/>
            </a:lvl6pPr>
            <a:lvl7pPr marL="2160011" indent="0">
              <a:buNone/>
              <a:defRPr sz="1575"/>
            </a:lvl7pPr>
            <a:lvl8pPr marL="2520014" indent="0">
              <a:buNone/>
              <a:defRPr sz="1575"/>
            </a:lvl8pPr>
            <a:lvl9pPr marL="2880016" indent="0">
              <a:buNone/>
              <a:defRPr sz="1575"/>
            </a:lvl9pPr>
          </a:lstStyle>
          <a:p>
            <a:r>
              <a:rPr lang="en-US"/>
              <a:t>Click icon to add logo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237082A5-698F-FC24-E100-1D7A64A5B5F9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8835901" y="9438472"/>
            <a:ext cx="1308981" cy="36932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945" b="0" i="0">
                <a:solidFill>
                  <a:srgbClr val="CF2032"/>
                </a:solidFill>
                <a:latin typeface="Trebuchet MS" panose="020B0703020202090204" pitchFamily="34" charset="0"/>
              </a:defRPr>
            </a:lvl1pPr>
          </a:lstStyle>
          <a:p>
            <a:r>
              <a:rPr lang="en-US" sz="675"/>
              <a:t>Your Text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694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442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74" y="2564609"/>
            <a:ext cx="8872538" cy="4279106"/>
          </a:xfrm>
        </p:spPr>
        <p:txBody>
          <a:bodyPr anchor="b"/>
          <a:lstStyle>
            <a:lvl1pPr>
              <a:defRPr sz="675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1874" y="6884197"/>
            <a:ext cx="8872538" cy="2250281"/>
          </a:xfrm>
        </p:spPr>
        <p:txBody>
          <a:bodyPr/>
          <a:lstStyle>
            <a:lvl1pPr marL="0" indent="0">
              <a:buNone/>
              <a:defRPr sz="2700">
                <a:solidFill>
                  <a:schemeClr val="tx1"/>
                </a:solidFill>
              </a:defRPr>
            </a:lvl1pPr>
            <a:lvl2pPr marL="514350" indent="0">
              <a:buNone/>
              <a:defRPr sz="2250">
                <a:solidFill>
                  <a:schemeClr val="tx1">
                    <a:tint val="75000"/>
                  </a:schemeClr>
                </a:solidFill>
              </a:defRPr>
            </a:lvl2pPr>
            <a:lvl3pPr marL="1028700" indent="0">
              <a:buNone/>
              <a:defRPr sz="2025">
                <a:solidFill>
                  <a:schemeClr val="tx1">
                    <a:tint val="75000"/>
                  </a:schemeClr>
                </a:solidFill>
              </a:defRPr>
            </a:lvl3pPr>
            <a:lvl4pPr marL="15430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057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5717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0861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36004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1148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988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7231" y="2738437"/>
            <a:ext cx="4371975" cy="65270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794" y="2738437"/>
            <a:ext cx="4371975" cy="65270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960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547689"/>
            <a:ext cx="8872538" cy="198834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8572" y="2521745"/>
            <a:ext cx="4351883" cy="1235868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8572" y="3757613"/>
            <a:ext cx="4351883" cy="55268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07794" y="2521745"/>
            <a:ext cx="4373315" cy="1235868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07794" y="3757613"/>
            <a:ext cx="4373315" cy="55268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309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248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6651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685800"/>
            <a:ext cx="3317825" cy="2400300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73315" y="1481139"/>
            <a:ext cx="5207794" cy="7310438"/>
          </a:xfrm>
        </p:spPr>
        <p:txBody>
          <a:bodyPr/>
          <a:lstStyle>
            <a:lvl1pPr>
              <a:defRPr sz="3600"/>
            </a:lvl1pPr>
            <a:lvl2pPr>
              <a:defRPr sz="3150"/>
            </a:lvl2pPr>
            <a:lvl3pPr>
              <a:defRPr sz="2700"/>
            </a:lvl3pPr>
            <a:lvl4pPr>
              <a:defRPr sz="2250"/>
            </a:lvl4pPr>
            <a:lvl5pPr>
              <a:defRPr sz="2250"/>
            </a:lvl5pPr>
            <a:lvl6pPr>
              <a:defRPr sz="2250"/>
            </a:lvl6pPr>
            <a:lvl7pPr>
              <a:defRPr sz="2250"/>
            </a:lvl7pPr>
            <a:lvl8pPr>
              <a:defRPr sz="2250"/>
            </a:lvl8pPr>
            <a:lvl9pPr>
              <a:defRPr sz="22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3086100"/>
            <a:ext cx="3317825" cy="5717382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8740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685800"/>
            <a:ext cx="3317825" cy="2400300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373315" y="1481139"/>
            <a:ext cx="5207794" cy="7310438"/>
          </a:xfrm>
        </p:spPr>
        <p:txBody>
          <a:bodyPr anchor="t"/>
          <a:lstStyle>
            <a:lvl1pPr marL="0" indent="0">
              <a:buNone/>
              <a:defRPr sz="3600"/>
            </a:lvl1pPr>
            <a:lvl2pPr marL="514350" indent="0">
              <a:buNone/>
              <a:defRPr sz="3150"/>
            </a:lvl2pPr>
            <a:lvl3pPr marL="1028700" indent="0">
              <a:buNone/>
              <a:defRPr sz="2700"/>
            </a:lvl3pPr>
            <a:lvl4pPr marL="1543050" indent="0">
              <a:buNone/>
              <a:defRPr sz="2250"/>
            </a:lvl4pPr>
            <a:lvl5pPr marL="2057400" indent="0">
              <a:buNone/>
              <a:defRPr sz="2250"/>
            </a:lvl5pPr>
            <a:lvl6pPr marL="2571750" indent="0">
              <a:buNone/>
              <a:defRPr sz="2250"/>
            </a:lvl6pPr>
            <a:lvl7pPr marL="3086100" indent="0">
              <a:buNone/>
              <a:defRPr sz="2250"/>
            </a:lvl7pPr>
            <a:lvl8pPr marL="3600450" indent="0">
              <a:buNone/>
              <a:defRPr sz="2250"/>
            </a:lvl8pPr>
            <a:lvl9pPr marL="4114800" indent="0">
              <a:buNone/>
              <a:defRPr sz="225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3086100"/>
            <a:ext cx="3317825" cy="5717382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0633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red white and blue background with stars&#10;&#10;Description automatically generated">
            <a:extLst>
              <a:ext uri="{FF2B5EF4-FFF2-40B4-BE49-F238E27FC236}">
                <a16:creationId xmlns:a16="http://schemas.microsoft.com/office/drawing/2014/main" id="{43417F11-88C3-4FAA-1668-7950543094FB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0" y="0"/>
            <a:ext cx="10287000" cy="10287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07231" y="547689"/>
            <a:ext cx="8872538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231" y="2738437"/>
            <a:ext cx="8872538" cy="6527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07231" y="9534527"/>
            <a:ext cx="2314575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07569" y="9534527"/>
            <a:ext cx="3471863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65194" y="9534527"/>
            <a:ext cx="2314575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615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l" defTabSz="1028700" rtl="0" eaLnBrk="1" latinLnBrk="0" hangingPunct="1">
        <a:lnSpc>
          <a:spcPct val="90000"/>
        </a:lnSpc>
        <a:spcBef>
          <a:spcPct val="0"/>
        </a:spcBef>
        <a:buNone/>
        <a:defRPr sz="49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1028700" rtl="0" eaLnBrk="1" latinLnBrk="0" hangingPunct="1">
        <a:lnSpc>
          <a:spcPct val="90000"/>
        </a:lnSpc>
        <a:spcBef>
          <a:spcPts val="1125"/>
        </a:spcBef>
        <a:buFont typeface="Arial" panose="020B0604020202020204" pitchFamily="34" charset="0"/>
        <a:buChar char="•"/>
        <a:defRPr sz="3150" kern="1200">
          <a:solidFill>
            <a:schemeClr val="tx1"/>
          </a:solidFill>
          <a:latin typeface="+mn-lt"/>
          <a:ea typeface="+mn-ea"/>
          <a:cs typeface="+mn-cs"/>
        </a:defRPr>
      </a:lvl1pPr>
      <a:lvl2pPr marL="7715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2858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3pPr>
      <a:lvl4pPr marL="18002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3145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8289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3432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8576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3719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3pPr>
      <a:lvl4pPr marL="15430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5717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0861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1148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person in a wheelchair reading a ballot&#10;&#10;Description automatically generated">
            <a:extLst>
              <a:ext uri="{FF2B5EF4-FFF2-40B4-BE49-F238E27FC236}">
                <a16:creationId xmlns:a16="http://schemas.microsoft.com/office/drawing/2014/main" id="{D4DDE499-A6C7-83D0-E6DB-95CE8848B25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5051"/>
          <a:stretch/>
        </p:blipFill>
        <p:spPr>
          <a:xfrm>
            <a:off x="126731" y="2449085"/>
            <a:ext cx="5143500" cy="7729258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01C9F997-6D8B-DA87-1841-415C6BDEB630}"/>
              </a:ext>
            </a:extLst>
          </p:cNvPr>
          <p:cNvSpPr/>
          <p:nvPr/>
        </p:nvSpPr>
        <p:spPr>
          <a:xfrm>
            <a:off x="8138976" y="8169158"/>
            <a:ext cx="1836235" cy="1836235"/>
          </a:xfrm>
          <a:prstGeom prst="ellipse">
            <a:avLst/>
          </a:prstGeom>
          <a:solidFill>
            <a:srgbClr val="1E306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/>
              <a:t>Your Logo Goes Here</a:t>
            </a:r>
          </a:p>
        </p:txBody>
      </p:sp>
      <p:sp>
        <p:nvSpPr>
          <p:cNvPr id="11" name="Title 5">
            <a:extLst>
              <a:ext uri="{FF2B5EF4-FFF2-40B4-BE49-F238E27FC236}">
                <a16:creationId xmlns:a16="http://schemas.microsoft.com/office/drawing/2014/main" id="{5917C554-184C-1DB6-0487-1D2406019A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79458" y="1175171"/>
            <a:ext cx="5311330" cy="5138543"/>
          </a:xfrm>
        </p:spPr>
        <p:txBody>
          <a:bodyPr>
            <a:normAutofit fontScale="90000"/>
          </a:bodyPr>
          <a:lstStyle/>
          <a:p>
            <a:r>
              <a:rPr lang="en-US" sz="9257" dirty="0">
                <a:solidFill>
                  <a:srgbClr val="00B0F0"/>
                </a:solidFill>
                <a:latin typeface="Gotham Book" pitchFamily="2" charset="0"/>
              </a:rPr>
              <a:t>Your Text Goes Here</a:t>
            </a:r>
            <a:endParaRPr lang="en-US" sz="9257" dirty="0">
              <a:latin typeface="Gotham Book" pitchFamily="2" charset="0"/>
            </a:endParaRP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23A8BFB4-C1FD-0542-C030-036C6CF69C01}"/>
              </a:ext>
            </a:extLst>
          </p:cNvPr>
          <p:cNvSpPr txBox="1">
            <a:spLocks/>
          </p:cNvSpPr>
          <p:nvPr/>
        </p:nvSpPr>
        <p:spPr>
          <a:xfrm>
            <a:off x="5779458" y="6063607"/>
            <a:ext cx="4219949" cy="1517020"/>
          </a:xfrm>
          <a:prstGeom prst="rect">
            <a:avLst/>
          </a:prstGeom>
        </p:spPr>
        <p:txBody>
          <a:bodyPr/>
          <a:lstStyle>
            <a:lvl1pPr marL="266708" indent="-266708" algn="l" defTabSz="1066830" rtl="0" eaLnBrk="1" latinLnBrk="0" hangingPunct="1">
              <a:lnSpc>
                <a:spcPct val="90000"/>
              </a:lnSpc>
              <a:spcBef>
                <a:spcPts val="1167"/>
              </a:spcBef>
              <a:buFont typeface="Arial" panose="020B0604020202020204" pitchFamily="34" charset="0"/>
              <a:buChar char="•"/>
              <a:defRPr sz="32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23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33538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66953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00369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933784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467199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00614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534030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200" dirty="0">
                <a:latin typeface="Gotham Book" pitchFamily="2" charset="0"/>
              </a:rPr>
              <a:t>Your Subtext Goes Here</a:t>
            </a:r>
          </a:p>
        </p:txBody>
      </p:sp>
    </p:spTree>
    <p:extLst>
      <p:ext uri="{BB962C8B-B14F-4D97-AF65-F5344CB8AC3E}">
        <p14:creationId xmlns:p14="http://schemas.microsoft.com/office/powerpoint/2010/main" val="3768028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/>
      <p:bldP spid="12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D09BA83AD9AC4BBA56FE756E5219E6" ma:contentTypeVersion="18" ma:contentTypeDescription="Create a new document." ma:contentTypeScope="" ma:versionID="61b28747e21552c8ffd66f8352bfa744">
  <xsd:schema xmlns:xsd="http://www.w3.org/2001/XMLSchema" xmlns:xs="http://www.w3.org/2001/XMLSchema" xmlns:p="http://schemas.microsoft.com/office/2006/metadata/properties" xmlns:ns2="36e49053-1961-46de-9bb2-e98cd2155f11" xmlns:ns3="0d6fa9a0-74d4-42c4-8398-69cb66e7b544" targetNamespace="http://schemas.microsoft.com/office/2006/metadata/properties" ma:root="true" ma:fieldsID="f06f388932c4ed2c4b5f827f71a5ff16" ns2:_="" ns3:_="">
    <xsd:import namespace="36e49053-1961-46de-9bb2-e98cd2155f11"/>
    <xsd:import namespace="0d6fa9a0-74d4-42c4-8398-69cb66e7b54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6e49053-1961-46de-9bb2-e98cd2155f1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131c7ec-96db-4efb-b6b7-556cf404cc3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d6fa9a0-74d4-42c4-8398-69cb66e7b544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f72dce5d-e85a-44b4-a83c-dbb5d4db6b02}" ma:internalName="TaxCatchAll" ma:showField="CatchAllData" ma:web="0d6fa9a0-74d4-42c4-8398-69cb66e7b54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6e49053-1961-46de-9bb2-e98cd2155f11">
      <Terms xmlns="http://schemas.microsoft.com/office/infopath/2007/PartnerControls"/>
    </lcf76f155ced4ddcb4097134ff3c332f>
    <TaxCatchAll xmlns="0d6fa9a0-74d4-42c4-8398-69cb66e7b544" xsi:nil="true"/>
  </documentManagement>
</p:properties>
</file>

<file path=customXml/itemProps1.xml><?xml version="1.0" encoding="utf-8"?>
<ds:datastoreItem xmlns:ds="http://schemas.openxmlformats.org/officeDocument/2006/customXml" ds:itemID="{B1EF1BEE-BDB4-43E7-B26C-6814DACFF8B4}"/>
</file>

<file path=customXml/itemProps2.xml><?xml version="1.0" encoding="utf-8"?>
<ds:datastoreItem xmlns:ds="http://schemas.openxmlformats.org/officeDocument/2006/customXml" ds:itemID="{FB1EC6EF-78B2-4C19-8DD0-3503FC3083B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08252F5-8F0F-4030-98A2-2031C6BB1346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1774</TotalTime>
  <Words>13</Words>
  <Application>Microsoft Macintosh PowerPoint</Application>
  <PresentationFormat>Custom</PresentationFormat>
  <Paragraphs>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Gotham Book</vt:lpstr>
      <vt:lpstr>Trebuchet MS</vt:lpstr>
      <vt:lpstr>Office Theme</vt:lpstr>
      <vt:lpstr>Your Text Goes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Your Text Goes Here</dc:title>
  <dc:creator>Kassy Ruiz</dc:creator>
  <cp:lastModifiedBy>Derek Zheng</cp:lastModifiedBy>
  <cp:revision>4</cp:revision>
  <dcterms:created xsi:type="dcterms:W3CDTF">2023-10-17T20:27:43Z</dcterms:created>
  <dcterms:modified xsi:type="dcterms:W3CDTF">2024-01-04T16:28:56Z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0x010100EFD09BA83AD9AC4BBA56FE756E5219E6</vt:lpwstr>
  </property>
</Properties>
</file>