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1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354DB-592D-3243-AE5C-80DDA73D93BA}" v="32" dt="2024-01-05T17:22:55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>
      <p:cViewPr varScale="1">
        <p:scale>
          <a:sx n="82" d="100"/>
          <a:sy n="82" d="100"/>
        </p:scale>
        <p:origin x="1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F66354DB-592D-3243-AE5C-80DDA73D93BA}"/>
    <pc:docChg chg="undo custSel modSld">
      <pc:chgData name="Derek Zheng" userId="4a4f1c71-45ef-4575-b7b6-e85586413a61" providerId="ADAL" clId="{F66354DB-592D-3243-AE5C-80DDA73D93BA}" dt="2024-01-05T17:22:55.722" v="36"/>
      <pc:docMkLst>
        <pc:docMk/>
      </pc:docMkLst>
      <pc:sldChg chg="modSp mod modAnim">
        <pc:chgData name="Derek Zheng" userId="4a4f1c71-45ef-4575-b7b6-e85586413a61" providerId="ADAL" clId="{F66354DB-592D-3243-AE5C-80DDA73D93BA}" dt="2024-01-05T17:22:55.722" v="36"/>
        <pc:sldMkLst>
          <pc:docMk/>
          <pc:sldMk cId="562503869" sldId="261"/>
        </pc:sldMkLst>
        <pc:spChg chg="mod modCrop">
          <ac:chgData name="Derek Zheng" userId="4a4f1c71-45ef-4575-b7b6-e85586413a61" providerId="ADAL" clId="{F66354DB-592D-3243-AE5C-80DDA73D93BA}" dt="2024-01-05T17:22:55.261" v="35" actId="207"/>
          <ac:spMkLst>
            <pc:docMk/>
            <pc:sldMk cId="562503869" sldId="261"/>
            <ac:spMk id="2" creationId="{0E0AF27D-AC81-36D3-B316-75A17EA5F956}"/>
          </ac:spMkLst>
        </pc:spChg>
        <pc:spChg chg="mod">
          <ac:chgData name="Derek Zheng" userId="4a4f1c71-45ef-4575-b7b6-e85586413a61" providerId="ADAL" clId="{F66354DB-592D-3243-AE5C-80DDA73D93BA}" dt="2024-01-05T17:22:19.383" v="26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F66354DB-592D-3243-AE5C-80DDA73D93BA}" dt="2024-01-05T17:22:14.377" v="25"/>
          <ac:spMkLst>
            <pc:docMk/>
            <pc:sldMk cId="562503869" sldId="261"/>
            <ac:spMk id="4" creationId="{2C8616E8-5761-A458-CDF6-A71853E71A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1" y="8982693"/>
            <a:ext cx="10287000" cy="1304307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1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726" y="1085914"/>
            <a:ext cx="8080041" cy="171939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504925" y="2429998"/>
            <a:ext cx="5914421" cy="750627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latin typeface="Gotham Book" pitchFamily="2" charset="0"/>
            </a:endParaRP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113465" y="3135275"/>
            <a:ext cx="5915594" cy="6234447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615" y="4742416"/>
            <a:ext cx="4176731" cy="5349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696193" y="3956305"/>
            <a:ext cx="1700820" cy="5930687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7183"/>
          <a:stretch/>
        </p:blipFill>
        <p:spPr>
          <a:xfrm>
            <a:off x="213061" y="4875609"/>
            <a:ext cx="1270072" cy="501138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691B7FE-B0C9-40E4-4F85-9ECEF9F5E8FD}"/>
              </a:ext>
            </a:extLst>
          </p:cNvPr>
          <p:cNvSpPr/>
          <p:nvPr/>
        </p:nvSpPr>
        <p:spPr>
          <a:xfrm>
            <a:off x="8138975" y="8169157"/>
            <a:ext cx="1836235" cy="1836235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53B2B44F-83B9-4278-9A1A-DC7C61B2BA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E80EF9-E386-4F7B-81BD-983E40A67815}"/>
</file>

<file path=customXml/itemProps3.xml><?xml version="1.0" encoding="utf-8"?>
<ds:datastoreItem xmlns:ds="http://schemas.openxmlformats.org/officeDocument/2006/customXml" ds:itemID="{8E73C1AB-D164-4060-878A-4AA1CC2470CF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ea79f945-cc04-43e3-834e-eac7669b203b"/>
    <ds:schemaRef ds:uri="http://www.w3.org/XML/1998/namespace"/>
    <ds:schemaRef ds:uri="http://schemas.openxmlformats.org/package/2006/metadata/core-properties"/>
    <ds:schemaRef ds:uri="6231895d-fa44-4bb4-bb61-88562dbf8efa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48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6</cp:revision>
  <dcterms:created xsi:type="dcterms:W3CDTF">2024-01-02T20:04:49Z</dcterms:created>
  <dcterms:modified xsi:type="dcterms:W3CDTF">2024-06-13T16:41:28Z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  <property fmtid="{D5CDD505-2E9C-101B-9397-08002B2CF9AE}" pid="3" name="MediaServiceImageTags">
    <vt:lpwstr/>
  </property>
</Properties>
</file>