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5"/>
  </p:notesMasterIdLst>
  <p:sldIdLst>
    <p:sldId id="260" r:id="rId4"/>
  </p:sldIdLst>
  <p:sldSz cx="15243175" cy="8001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ACE0BA-35D0-8D48-AAF1-704886E8D536}" v="18" dt="2024-01-08T16:56:11.4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0"/>
    <p:restoredTop sz="96327"/>
  </p:normalViewPr>
  <p:slideViewPr>
    <p:cSldViewPr snapToGrid="0">
      <p:cViewPr varScale="1">
        <p:scale>
          <a:sx n="83" d="100"/>
          <a:sy n="83" d="100"/>
        </p:scale>
        <p:origin x="216" y="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0BACE0BA-35D0-8D48-AAF1-704886E8D536}"/>
    <pc:docChg chg="undo redo custSel modSld">
      <pc:chgData name="Derek Zheng" userId="4a4f1c71-45ef-4575-b7b6-e85586413a61" providerId="ADAL" clId="{0BACE0BA-35D0-8D48-AAF1-704886E8D536}" dt="2024-01-08T16:56:11.433" v="51"/>
      <pc:docMkLst>
        <pc:docMk/>
      </pc:docMkLst>
      <pc:sldChg chg="addSp delSp modSp mod addAnim delAnim modAnim">
        <pc:chgData name="Derek Zheng" userId="4a4f1c71-45ef-4575-b7b6-e85586413a61" providerId="ADAL" clId="{0BACE0BA-35D0-8D48-AAF1-704886E8D536}" dt="2024-01-08T16:56:11.433" v="51"/>
        <pc:sldMkLst>
          <pc:docMk/>
          <pc:sldMk cId="1526134967" sldId="260"/>
        </pc:sldMkLst>
        <pc:spChg chg="mod">
          <ac:chgData name="Derek Zheng" userId="4a4f1c71-45ef-4575-b7b6-e85586413a61" providerId="ADAL" clId="{0BACE0BA-35D0-8D48-AAF1-704886E8D536}" dt="2024-01-08T16:56:09.628" v="49"/>
          <ac:spMkLst>
            <pc:docMk/>
            <pc:sldMk cId="1526134967" sldId="260"/>
            <ac:spMk id="14" creationId="{9E08C4CF-4026-97BF-E7B6-58230406E8ED}"/>
          </ac:spMkLst>
        </pc:spChg>
        <pc:spChg chg="mod">
          <ac:chgData name="Derek Zheng" userId="4a4f1c71-45ef-4575-b7b6-e85586413a61" providerId="ADAL" clId="{0BACE0BA-35D0-8D48-AAF1-704886E8D536}" dt="2024-01-08T16:54:12.826" v="18"/>
          <ac:spMkLst>
            <pc:docMk/>
            <pc:sldMk cId="1526134967" sldId="260"/>
            <ac:spMk id="15" creationId="{4FB22854-692D-E19E-875C-3E73E4493C8D}"/>
          </ac:spMkLst>
        </pc:spChg>
        <pc:spChg chg="add del mod">
          <ac:chgData name="Derek Zheng" userId="4a4f1c71-45ef-4575-b7b6-e85586413a61" providerId="ADAL" clId="{0BACE0BA-35D0-8D48-AAF1-704886E8D536}" dt="2024-01-08T16:56:08.417" v="46" actId="207"/>
          <ac:spMkLst>
            <pc:docMk/>
            <pc:sldMk cId="1526134967" sldId="260"/>
            <ac:spMk id="17" creationId="{A0CCD88E-6F57-22D4-7131-BF5F71ADA961}"/>
          </ac:spMkLst>
        </pc:spChg>
        <pc:picChg chg="add mod">
          <ac:chgData name="Derek Zheng" userId="4a4f1c71-45ef-4575-b7b6-e85586413a61" providerId="ADAL" clId="{0BACE0BA-35D0-8D48-AAF1-704886E8D536}" dt="2024-01-08T16:56:11.433" v="51"/>
          <ac:picMkLst>
            <pc:docMk/>
            <pc:sldMk cId="1526134967" sldId="260"/>
            <ac:picMk id="2" creationId="{126DEB90-8E96-6DA6-8574-005291C0CFBE}"/>
          </ac:picMkLst>
        </pc:picChg>
        <pc:picChg chg="del mod modCrop">
          <ac:chgData name="Derek Zheng" userId="4a4f1c71-45ef-4575-b7b6-e85586413a61" providerId="ADAL" clId="{0BACE0BA-35D0-8D48-AAF1-704886E8D536}" dt="2024-01-08T16:56:10.946" v="50" actId="478"/>
          <ac:picMkLst>
            <pc:docMk/>
            <pc:sldMk cId="1526134967" sldId="260"/>
            <ac:picMk id="11" creationId="{894D4343-E2F8-8D6C-AB40-5939230A6F6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1143000"/>
            <a:ext cx="58769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1pPr>
    <a:lvl2pPr marL="55783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2pPr>
    <a:lvl3pPr marL="111565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3pPr>
    <a:lvl4pPr marL="167348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4pPr>
    <a:lvl5pPr marL="223131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5pPr>
    <a:lvl6pPr marL="278914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6pPr>
    <a:lvl7pPr marL="334697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7pPr>
    <a:lvl8pPr marL="390480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8pPr>
    <a:lvl9pPr marL="446263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397" y="1309424"/>
            <a:ext cx="11432381" cy="2785533"/>
          </a:xfrm>
        </p:spPr>
        <p:txBody>
          <a:bodyPr anchor="b"/>
          <a:lstStyle>
            <a:lvl1pPr algn="ctr"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397" y="4202378"/>
            <a:ext cx="11432381" cy="1931722"/>
          </a:xfrm>
        </p:spPr>
        <p:txBody>
          <a:bodyPr/>
          <a:lstStyle>
            <a:lvl1pPr marL="0" indent="0" algn="ctr">
              <a:buNone/>
              <a:defRPr sz="2800"/>
            </a:lvl1pPr>
            <a:lvl2pPr marL="533415" indent="0" algn="ctr">
              <a:buNone/>
              <a:defRPr sz="2333"/>
            </a:lvl2pPr>
            <a:lvl3pPr marL="1066830" indent="0" algn="ctr">
              <a:buNone/>
              <a:defRPr sz="2100"/>
            </a:lvl3pPr>
            <a:lvl4pPr marL="1600246" indent="0" algn="ctr">
              <a:buNone/>
              <a:defRPr sz="1867"/>
            </a:lvl4pPr>
            <a:lvl5pPr marL="2133661" indent="0" algn="ctr">
              <a:buNone/>
              <a:defRPr sz="1867"/>
            </a:lvl5pPr>
            <a:lvl6pPr marL="2667076" indent="0" algn="ctr">
              <a:buNone/>
              <a:defRPr sz="1867"/>
            </a:lvl6pPr>
            <a:lvl7pPr marL="3200491" indent="0" algn="ctr">
              <a:buNone/>
              <a:defRPr sz="1867"/>
            </a:lvl7pPr>
            <a:lvl8pPr marL="3733907" indent="0" algn="ctr">
              <a:buNone/>
              <a:defRPr sz="1867"/>
            </a:lvl8pPr>
            <a:lvl9pPr marL="4267322" indent="0" algn="ctr"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2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80335" y="1151996"/>
            <a:ext cx="7716857" cy="5685896"/>
          </a:xfrm>
        </p:spPr>
        <p:txBody>
          <a:bodyPr anchor="t"/>
          <a:lstStyle>
            <a:lvl1pPr marL="0" indent="0">
              <a:buNone/>
              <a:defRPr sz="3733"/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87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04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8397" y="425979"/>
            <a:ext cx="3286810" cy="678047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968" y="425979"/>
            <a:ext cx="9669889" cy="67804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333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334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029" y="1994695"/>
            <a:ext cx="13147238" cy="3328193"/>
          </a:xfrm>
        </p:spPr>
        <p:txBody>
          <a:bodyPr anchor="b"/>
          <a:lstStyle>
            <a:lvl1pPr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0029" y="5354374"/>
            <a:ext cx="13147238" cy="1750218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533415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2pPr>
            <a:lvl3pPr marL="1066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0024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13366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266707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20049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373390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267322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1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96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685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3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425980"/>
            <a:ext cx="13147238" cy="15464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954" y="1961357"/>
            <a:ext cx="6448577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954" y="2922588"/>
            <a:ext cx="6448577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6857" y="1961357"/>
            <a:ext cx="6480335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6857" y="2922588"/>
            <a:ext cx="6480335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0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83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DF3F29EE-1351-D2C0-877E-8794CE346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343" b="3343"/>
          <a:stretch/>
        </p:blipFill>
        <p:spPr>
          <a:xfrm>
            <a:off x="-1" y="1"/>
            <a:ext cx="15243175" cy="8000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4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0734" y="1544819"/>
            <a:ext cx="6082749" cy="2651126"/>
          </a:xfrm>
          <a:prstGeom prst="rect">
            <a:avLst/>
          </a:prstGeom>
        </p:spPr>
        <p:txBody>
          <a:bodyPr/>
          <a:lstStyle>
            <a:lvl1pPr>
              <a:defRPr lang="en-US" sz="4400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70734" y="4526974"/>
            <a:ext cx="6082749" cy="18045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360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13442384" y="4526974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 dirty="0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13442384" y="6005818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11319164" y="6111930"/>
            <a:ext cx="1939636" cy="9958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3092951" y="7341034"/>
            <a:ext cx="1939635" cy="2872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000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335" y="1151996"/>
            <a:ext cx="7716857" cy="5685896"/>
          </a:xfrm>
        </p:spPr>
        <p:txBody>
          <a:bodyPr/>
          <a:lstStyle>
            <a:lvl1pPr>
              <a:defRPr sz="3733"/>
            </a:lvl1pPr>
            <a:lvl2pPr>
              <a:defRPr sz="3267"/>
            </a:lvl2pPr>
            <a:lvl3pPr>
              <a:defRPr sz="2800"/>
            </a:lvl3pPr>
            <a:lvl4pPr>
              <a:defRPr sz="2333"/>
            </a:lvl4pPr>
            <a:lvl5pPr>
              <a:defRPr sz="2333"/>
            </a:lvl5pPr>
            <a:lvl6pPr>
              <a:defRPr sz="2333"/>
            </a:lvl6pPr>
            <a:lvl7pPr>
              <a:defRPr sz="2333"/>
            </a:lvl7pPr>
            <a:lvl8pPr>
              <a:defRPr sz="2333"/>
            </a:lvl8pPr>
            <a:lvl9pPr>
              <a:defRPr sz="2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9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09AED42-BAE6-6075-12CF-3C4F65E0F8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9331" t="16317" r="8478" b="2"/>
          <a:stretch/>
        </p:blipFill>
        <p:spPr>
          <a:xfrm>
            <a:off x="0" y="0"/>
            <a:ext cx="15243175" cy="802010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969" y="425980"/>
            <a:ext cx="13147238" cy="1546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969" y="2129896"/>
            <a:ext cx="13147238" cy="5076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968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9302" y="7415742"/>
            <a:ext cx="5144572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5493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3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66830" rtl="0" eaLnBrk="1" latinLnBrk="0" hangingPunct="1">
        <a:lnSpc>
          <a:spcPct val="90000"/>
        </a:lnSpc>
        <a:spcBef>
          <a:spcPct val="0"/>
        </a:spcBef>
        <a:buNone/>
        <a:defRPr sz="5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8" indent="-266708" algn="l" defTabSz="1066830" rtl="0" eaLnBrk="1" latinLnBrk="0" hangingPunct="1">
        <a:lnSpc>
          <a:spcPct val="90000"/>
        </a:lnSpc>
        <a:spcBef>
          <a:spcPts val="1167"/>
        </a:spcBef>
        <a:buFont typeface="Arial" panose="020B0604020202020204" pitchFamily="34" charset="0"/>
        <a:buChar char="•"/>
        <a:defRPr sz="3267" kern="1200">
          <a:solidFill>
            <a:schemeClr val="tx1"/>
          </a:solidFill>
          <a:latin typeface="+mn-lt"/>
          <a:ea typeface="+mn-ea"/>
          <a:cs typeface="+mn-cs"/>
        </a:defRPr>
      </a:lvl1pPr>
      <a:lvl2pPr marL="80012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33538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86695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0036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3378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6719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0061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34030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15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683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366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07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9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907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7322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-up of a machine&#10;&#10;Description automatically generated">
            <a:extLst>
              <a:ext uri="{FF2B5EF4-FFF2-40B4-BE49-F238E27FC236}">
                <a16:creationId xmlns:a16="http://schemas.microsoft.com/office/drawing/2014/main" id="{130C2B58-C86F-97F0-D8A2-1131CFA7A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9178" y="1364797"/>
            <a:ext cx="6629593" cy="6636203"/>
          </a:xfrm>
          <a:prstGeom prst="rect">
            <a:avLst/>
          </a:prstGeom>
        </p:spPr>
      </p:pic>
      <p:sp>
        <p:nvSpPr>
          <p:cNvPr id="14" name="Title 5">
            <a:extLst>
              <a:ext uri="{FF2B5EF4-FFF2-40B4-BE49-F238E27FC236}">
                <a16:creationId xmlns:a16="http://schemas.microsoft.com/office/drawing/2014/main" id="{9E08C4CF-4026-97BF-E7B6-58230406E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17566" y="2283879"/>
            <a:ext cx="5492864" cy="2651126"/>
          </a:xfrm>
        </p:spPr>
        <p:txBody>
          <a:bodyPr>
            <a:normAutofit fontScale="90000"/>
          </a:bodyPr>
          <a:lstStyle/>
          <a:p>
            <a:r>
              <a:rPr lang="en-US" sz="7200" dirty="0">
                <a:solidFill>
                  <a:srgbClr val="00B0F0"/>
                </a:solidFill>
                <a:latin typeface="Gotham Book" pitchFamily="2" charset="0"/>
              </a:rPr>
              <a:t>National </a:t>
            </a:r>
            <a:br>
              <a:rPr lang="en-US" sz="7200" dirty="0">
                <a:solidFill>
                  <a:srgbClr val="00B0F0"/>
                </a:solidFill>
                <a:latin typeface="Gotham Book" pitchFamily="2" charset="0"/>
              </a:rPr>
            </a:br>
            <a:r>
              <a:rPr lang="en-US" sz="7200" dirty="0">
                <a:solidFill>
                  <a:srgbClr val="00B0F0"/>
                </a:solidFill>
                <a:latin typeface="Gotham Book" pitchFamily="2" charset="0"/>
              </a:rPr>
              <a:t>Poll Worker Recruitment Day</a:t>
            </a:r>
            <a:endParaRPr lang="en-US" sz="7200" dirty="0">
              <a:latin typeface="Gotham Book" pitchFamily="2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26DEB90-8E96-6DA6-8574-005291C0CF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68" t="-705" r="-1068" b="32436"/>
          <a:stretch/>
        </p:blipFill>
        <p:spPr>
          <a:xfrm>
            <a:off x="532746" y="2381299"/>
            <a:ext cx="5492864" cy="5619701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4BF368AA-2908-0A0E-C3BD-9F5CF2566484}"/>
              </a:ext>
            </a:extLst>
          </p:cNvPr>
          <p:cNvSpPr/>
          <p:nvPr/>
        </p:nvSpPr>
        <p:spPr>
          <a:xfrm>
            <a:off x="13472881" y="6283420"/>
            <a:ext cx="1428184" cy="1428184"/>
          </a:xfrm>
          <a:prstGeom prst="ellipse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134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8" ma:contentTypeDescription="Create a new document." ma:contentTypeScope="" ma:versionID="61b28747e21552c8ffd66f8352bfa744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f06f388932c4ed2c4b5f827f71a5ff16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70CC84D-0F06-42D1-9C1B-1397A8F5870B}"/>
</file>

<file path=customXml/itemProps3.xml><?xml version="1.0" encoding="utf-8"?>
<ds:datastoreItem xmlns:ds="http://schemas.openxmlformats.org/officeDocument/2006/customXml" ds:itemID="{219EC0A7-653C-4D9C-B060-F388A3EACD3B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1771</TotalTime>
  <Words>6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Book</vt:lpstr>
      <vt:lpstr>Trebuchet MS</vt:lpstr>
      <vt:lpstr>Office Theme</vt:lpstr>
      <vt:lpstr>National  Poll Worker Recruitment Day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Derek Zheng</cp:lastModifiedBy>
  <cp:revision>4</cp:revision>
  <dcterms:created xsi:type="dcterms:W3CDTF">2023-10-17T20:27:43Z</dcterms:created>
  <dcterms:modified xsi:type="dcterms:W3CDTF">2024-06-13T16:35:08Z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