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9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5C7753-4F44-0641-83D4-F7C620948640}" v="17" dt="2024-01-08T16:51:37.5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83" d="100"/>
          <a:sy n="83" d="100"/>
        </p:scale>
        <p:origin x="1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B85C7753-4F44-0641-83D4-F7C620948640}"/>
    <pc:docChg chg="undo custSel modSld">
      <pc:chgData name="Derek Zheng" userId="4a4f1c71-45ef-4575-b7b6-e85586413a61" providerId="ADAL" clId="{B85C7753-4F44-0641-83D4-F7C620948640}" dt="2024-01-08T16:51:37.001" v="18"/>
      <pc:docMkLst>
        <pc:docMk/>
      </pc:docMkLst>
      <pc:sldChg chg="addSp delSp modSp mod addAnim delAnim modAnim">
        <pc:chgData name="Derek Zheng" userId="4a4f1c71-45ef-4575-b7b6-e85586413a61" providerId="ADAL" clId="{B85C7753-4F44-0641-83D4-F7C620948640}" dt="2024-01-08T16:51:37.001" v="18"/>
        <pc:sldMkLst>
          <pc:docMk/>
          <pc:sldMk cId="111665333" sldId="259"/>
        </pc:sldMkLst>
        <pc:spChg chg="add mod">
          <ac:chgData name="Derek Zheng" userId="4a4f1c71-45ef-4575-b7b6-e85586413a61" providerId="ADAL" clId="{B85C7753-4F44-0641-83D4-F7C620948640}" dt="2024-01-04T15:40:30.316" v="3"/>
          <ac:spMkLst>
            <pc:docMk/>
            <pc:sldMk cId="111665333" sldId="259"/>
            <ac:spMk id="2" creationId="{E1B64444-E2C4-31C8-EA20-129FCC93ABA0}"/>
          </ac:spMkLst>
        </pc:spChg>
        <pc:spChg chg="mod">
          <ac:chgData name="Derek Zheng" userId="4a4f1c71-45ef-4575-b7b6-e85586413a61" providerId="ADAL" clId="{B85C7753-4F44-0641-83D4-F7C620948640}" dt="2024-01-08T16:50:49.128" v="13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B85C7753-4F44-0641-83D4-F7C620948640}" dt="2024-01-08T16:50:54.664" v="14"/>
          <ac:spMkLst>
            <pc:docMk/>
            <pc:sldMk cId="111665333" sldId="259"/>
            <ac:spMk id="4" creationId="{2C8616E8-5761-A458-CDF6-A71853E71A56}"/>
          </ac:spMkLst>
        </pc:spChg>
        <pc:spChg chg="add del mod">
          <ac:chgData name="Derek Zheng" userId="4a4f1c71-45ef-4575-b7b6-e85586413a61" providerId="ADAL" clId="{B85C7753-4F44-0641-83D4-F7C620948640}" dt="2024-01-08T16:51:36.088" v="17" actId="207"/>
          <ac:spMkLst>
            <pc:docMk/>
            <pc:sldMk cId="111665333" sldId="259"/>
            <ac:spMk id="7" creationId="{8F4947F5-CD32-E80D-158D-A3405A7F671D}"/>
          </ac:spMkLst>
        </pc:spChg>
        <pc:picChg chg="mod">
          <ac:chgData name="Derek Zheng" userId="4a4f1c71-45ef-4575-b7b6-e85586413a61" providerId="ADAL" clId="{B85C7753-4F44-0641-83D4-F7C620948640}" dt="2024-01-08T16:50:29.489" v="12" actId="14826"/>
          <ac:picMkLst>
            <pc:docMk/>
            <pc:sldMk cId="111665333" sldId="259"/>
            <ac:picMk id="22" creationId="{504B2BFA-D61C-51A5-1949-DCDF71ADE614}"/>
          </ac:picMkLst>
        </pc:picChg>
      </pc:sldChg>
    </pc:docChg>
  </pc:docChgLst>
  <pc:docChgLst>
    <pc:chgData name="Kassy Ruiz" userId="S::kassy@marathonstrategies.com::04dbc1ff-5d92-4553-a5ac-8ca1339ea21f" providerId="AD" clId="Web-{04D7E4A9-B403-058B-84CB-099FAE656D05}"/>
    <pc:docChg chg="delSld">
      <pc:chgData name="Kassy Ruiz" userId="S::kassy@marathonstrategies.com::04dbc1ff-5d92-4553-a5ac-8ca1339ea21f" providerId="AD" clId="Web-{04D7E4A9-B403-058B-84CB-099FAE656D05}" dt="2024-01-04T18:54:57.730" v="1"/>
      <pc:docMkLst>
        <pc:docMk/>
      </pc:docMkLst>
      <pc:sldChg chg="del">
        <pc:chgData name="Kassy Ruiz" userId="S::kassy@marathonstrategies.com::04dbc1ff-5d92-4553-a5ac-8ca1339ea21f" providerId="AD" clId="Web-{04D7E4A9-B403-058B-84CB-099FAE656D05}" dt="2024-01-04T18:54:56.558" v="0"/>
        <pc:sldMkLst>
          <pc:docMk/>
          <pc:sldMk cId="1445539566" sldId="276"/>
        </pc:sldMkLst>
      </pc:sldChg>
      <pc:sldChg chg="del">
        <pc:chgData name="Kassy Ruiz" userId="S::kassy@marathonstrategies.com::04dbc1ff-5d92-4553-a5ac-8ca1339ea21f" providerId="AD" clId="Web-{04D7E4A9-B403-058B-84CB-099FAE656D05}" dt="2024-01-04T18:54:57.730" v="1"/>
        <pc:sldMkLst>
          <pc:docMk/>
          <pc:sldMk cId="3257605315" sldId="277"/>
        </pc:sldMkLst>
      </pc:sldChg>
    </pc:docChg>
  </pc:docChgLst>
  <pc:docChgLst>
    <pc:chgData name="Kassy Ruiz" userId="04dbc1ff-5d92-4553-a5ac-8ca1339ea21f" providerId="ADAL" clId="{ADB54B8D-7F80-604E-BC8B-0C418C16453F}"/>
    <pc:docChg chg="undo custSel addSld modSld">
      <pc:chgData name="Kassy Ruiz" userId="04dbc1ff-5d92-4553-a5ac-8ca1339ea21f" providerId="ADAL" clId="{ADB54B8D-7F80-604E-BC8B-0C418C16453F}" dt="2024-01-04T18:35:43.790" v="2"/>
      <pc:docMkLst>
        <pc:docMk/>
      </pc:docMkLst>
      <pc:sldChg chg="addSp delSp mod">
        <pc:chgData name="Kassy Ruiz" userId="04dbc1ff-5d92-4553-a5ac-8ca1339ea21f" providerId="ADAL" clId="{ADB54B8D-7F80-604E-BC8B-0C418C16453F}" dt="2024-01-04T18:35:39.162" v="1" actId="22"/>
        <pc:sldMkLst>
          <pc:docMk/>
          <pc:sldMk cId="111665333" sldId="259"/>
        </pc:sldMkLst>
        <pc:spChg chg="add del">
          <ac:chgData name="Kassy Ruiz" userId="04dbc1ff-5d92-4553-a5ac-8ca1339ea21f" providerId="ADAL" clId="{ADB54B8D-7F80-604E-BC8B-0C418C16453F}" dt="2024-01-04T18:35:39.162" v="1" actId="22"/>
          <ac:spMkLst>
            <pc:docMk/>
            <pc:sldMk cId="111665333" sldId="259"/>
            <ac:spMk id="5" creationId="{D99A9373-61FE-84CE-7433-38EC49C80831}"/>
          </ac:spMkLst>
        </pc:spChg>
      </pc:sldChg>
      <pc:sldChg chg="add">
        <pc:chgData name="Kassy Ruiz" userId="04dbc1ff-5d92-4553-a5ac-8ca1339ea21f" providerId="ADAL" clId="{ADB54B8D-7F80-604E-BC8B-0C418C16453F}" dt="2024-01-04T18:35:43.790" v="2"/>
        <pc:sldMkLst>
          <pc:docMk/>
          <pc:sldMk cId="1445539566" sldId="276"/>
        </pc:sldMkLst>
      </pc:sldChg>
      <pc:sldChg chg="add">
        <pc:chgData name="Kassy Ruiz" userId="04dbc1ff-5d92-4553-a5ac-8ca1339ea21f" providerId="ADAL" clId="{ADB54B8D-7F80-604E-BC8B-0C418C16453F}" dt="2024-01-04T18:35:43.790" v="2"/>
        <pc:sldMkLst>
          <pc:docMk/>
          <pc:sldMk cId="3257605315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6068291"/>
            <a:ext cx="15243175" cy="1932709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417" y="455064"/>
            <a:ext cx="9768648" cy="1546490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DC1B24-812A-2485-2DFA-6B491FC0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247517" y="3204436"/>
            <a:ext cx="2655304" cy="3820165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5132417" y="1657946"/>
            <a:ext cx="10744200" cy="687216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419A7-2905-83EB-BD75-F951A162C9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60933" y="2916569"/>
            <a:ext cx="11111948" cy="462936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20" name="Picture 19" descr="A person in a blue sweater and red tie&#10;&#10;Description automatically generated">
            <a:extLst>
              <a:ext uri="{FF2B5EF4-FFF2-40B4-BE49-F238E27FC236}">
                <a16:creationId xmlns:a16="http://schemas.microsoft.com/office/drawing/2014/main" id="{2E3F7C95-2D66-FC4A-9E58-8BC09C46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1117" y="3192099"/>
            <a:ext cx="1314200" cy="407830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04B2BFA-D61C-51A5-1949-DCDF71ADE61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65333" y="3204436"/>
            <a:ext cx="2032984" cy="406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1812E-6 4.28571E-6 L 0.02572 -0.0011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1" y="-6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D8D6EE4D-892A-4F00-8187-7F4E261FB813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136D1A-1B07-4CB6-AA96-F5992A8B09BD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1</cp:revision>
  <dcterms:created xsi:type="dcterms:W3CDTF">2023-10-17T20:27:43Z</dcterms:created>
  <dcterms:modified xsi:type="dcterms:W3CDTF">2024-01-08T16:51:38Z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