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60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ACE0BA-35D0-8D48-AAF1-704886E8D536}" v="18" dt="2024-01-08T16:56:11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>
        <p:scale>
          <a:sx n="45" d="100"/>
          <a:sy n="45" d="100"/>
        </p:scale>
        <p:origin x="2024" y="1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0BACE0BA-35D0-8D48-AAF1-704886E8D536}"/>
    <pc:docChg chg="undo redo custSel modSld">
      <pc:chgData name="Derek Zheng" userId="4a4f1c71-45ef-4575-b7b6-e85586413a61" providerId="ADAL" clId="{0BACE0BA-35D0-8D48-AAF1-704886E8D536}" dt="2024-01-08T16:56:11.433" v="51"/>
      <pc:docMkLst>
        <pc:docMk/>
      </pc:docMkLst>
      <pc:sldChg chg="addSp delSp modSp mod addAnim delAnim modAnim">
        <pc:chgData name="Derek Zheng" userId="4a4f1c71-45ef-4575-b7b6-e85586413a61" providerId="ADAL" clId="{0BACE0BA-35D0-8D48-AAF1-704886E8D536}" dt="2024-01-08T16:56:11.433" v="51"/>
        <pc:sldMkLst>
          <pc:docMk/>
          <pc:sldMk cId="1526134967" sldId="260"/>
        </pc:sldMkLst>
        <pc:spChg chg="mod">
          <ac:chgData name="Derek Zheng" userId="4a4f1c71-45ef-4575-b7b6-e85586413a61" providerId="ADAL" clId="{0BACE0BA-35D0-8D48-AAF1-704886E8D536}" dt="2024-01-08T16:56:09.628" v="49"/>
          <ac:spMkLst>
            <pc:docMk/>
            <pc:sldMk cId="1526134967" sldId="260"/>
            <ac:spMk id="14" creationId="{9E08C4CF-4026-97BF-E7B6-58230406E8ED}"/>
          </ac:spMkLst>
        </pc:spChg>
        <pc:spChg chg="mod">
          <ac:chgData name="Derek Zheng" userId="4a4f1c71-45ef-4575-b7b6-e85586413a61" providerId="ADAL" clId="{0BACE0BA-35D0-8D48-AAF1-704886E8D536}" dt="2024-01-08T16:54:12.826" v="18"/>
          <ac:spMkLst>
            <pc:docMk/>
            <pc:sldMk cId="1526134967" sldId="260"/>
            <ac:spMk id="15" creationId="{4FB22854-692D-E19E-875C-3E73E4493C8D}"/>
          </ac:spMkLst>
        </pc:spChg>
        <pc:spChg chg="add del mod">
          <ac:chgData name="Derek Zheng" userId="4a4f1c71-45ef-4575-b7b6-e85586413a61" providerId="ADAL" clId="{0BACE0BA-35D0-8D48-AAF1-704886E8D536}" dt="2024-01-08T16:56:08.417" v="46" actId="207"/>
          <ac:spMkLst>
            <pc:docMk/>
            <pc:sldMk cId="1526134967" sldId="260"/>
            <ac:spMk id="17" creationId="{A0CCD88E-6F57-22D4-7131-BF5F71ADA961}"/>
          </ac:spMkLst>
        </pc:spChg>
        <pc:picChg chg="add mod">
          <ac:chgData name="Derek Zheng" userId="4a4f1c71-45ef-4575-b7b6-e85586413a61" providerId="ADAL" clId="{0BACE0BA-35D0-8D48-AAF1-704886E8D536}" dt="2024-01-08T16:56:11.433" v="51"/>
          <ac:picMkLst>
            <pc:docMk/>
            <pc:sldMk cId="1526134967" sldId="260"/>
            <ac:picMk id="2" creationId="{126DEB90-8E96-6DA6-8574-005291C0CFBE}"/>
          </ac:picMkLst>
        </pc:picChg>
        <pc:picChg chg="del mod modCrop">
          <ac:chgData name="Derek Zheng" userId="4a4f1c71-45ef-4575-b7b6-e85586413a61" providerId="ADAL" clId="{0BACE0BA-35D0-8D48-AAF1-704886E8D536}" dt="2024-01-08T16:56:10.946" v="50" actId="478"/>
          <ac:picMkLst>
            <pc:docMk/>
            <pc:sldMk cId="1526134967" sldId="260"/>
            <ac:picMk id="11" creationId="{894D4343-E2F8-8D6C-AB40-5939230A6F6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130C2B58-C86F-97F0-D8A2-1131CFA7A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178" y="1364797"/>
            <a:ext cx="6629593" cy="6636203"/>
          </a:xfrm>
          <a:prstGeom prst="rect">
            <a:avLst/>
          </a:prstGeom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9E08C4CF-4026-97BF-E7B6-58230406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427" y="1880118"/>
            <a:ext cx="5215724" cy="2651126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FB22854-692D-E19E-875C-3E73E4493C8D}"/>
              </a:ext>
            </a:extLst>
          </p:cNvPr>
          <p:cNvSpPr txBox="1">
            <a:spLocks/>
          </p:cNvSpPr>
          <p:nvPr/>
        </p:nvSpPr>
        <p:spPr>
          <a:xfrm>
            <a:off x="9160426" y="4478867"/>
            <a:ext cx="6082749" cy="180455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0CCD88E-6F57-22D4-7131-BF5F71ADA961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6DEB90-8E96-6DA6-8574-005291C0CF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8" t="-705" r="-1068" b="32436"/>
          <a:stretch/>
        </p:blipFill>
        <p:spPr>
          <a:xfrm>
            <a:off x="532746" y="2381299"/>
            <a:ext cx="5492864" cy="561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3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22944C-A413-4379-86F9-E098E972967E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DEDF75-0F7D-4EDF-B40D-B70BF04A4B6A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1770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2024-01-08T16:56:13Z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