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1FEAC-C4B3-BC42-9371-9BECA2DCBBE8}" v="8" dt="2024-01-04T16:29:30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/>
    <p:restoredTop sz="96327"/>
  </p:normalViewPr>
  <p:slideViewPr>
    <p:cSldViewPr snapToGrid="0">
      <p:cViewPr varScale="1">
        <p:scale>
          <a:sx n="85" d="100"/>
          <a:sy n="85" d="100"/>
        </p:scale>
        <p:origin x="14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E8E1FEAC-C4B3-BC42-9371-9BECA2DCBBE8}"/>
    <pc:docChg chg="undo custSel modSld">
      <pc:chgData name="Derek Zheng" userId="4a4f1c71-45ef-4575-b7b6-e85586413a61" providerId="ADAL" clId="{E8E1FEAC-C4B3-BC42-9371-9BECA2DCBBE8}" dt="2024-01-04T16:29:30.215" v="6"/>
      <pc:docMkLst>
        <pc:docMk/>
      </pc:docMkLst>
      <pc:sldChg chg="modSp mod modAnim">
        <pc:chgData name="Derek Zheng" userId="4a4f1c71-45ef-4575-b7b6-e85586413a61" providerId="ADAL" clId="{E8E1FEAC-C4B3-BC42-9371-9BECA2DCBBE8}" dt="2024-01-04T16:29:30.215" v="6"/>
        <pc:sldMkLst>
          <pc:docMk/>
          <pc:sldMk cId="111665333" sldId="259"/>
        </pc:sldMkLst>
        <pc:spChg chg="mod">
          <ac:chgData name="Derek Zheng" userId="4a4f1c71-45ef-4575-b7b6-e85586413a61" providerId="ADAL" clId="{E8E1FEAC-C4B3-BC42-9371-9BECA2DCBBE8}" dt="2024-01-04T16:29:06.263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E8E1FEAC-C4B3-BC42-9371-9BECA2DCBBE8}" dt="2024-01-04T16:29:13.269" v="2" actId="12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E8E1FEAC-C4B3-BC42-9371-9BECA2DCBBE8}" dt="2024-01-04T16:29:29.140" v="5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216" y="1511175"/>
            <a:ext cx="7617155" cy="2525143"/>
          </a:xfrm>
        </p:spPr>
        <p:txBody>
          <a:bodyPr>
            <a:normAutofit fontScale="90000"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842215" y="4048598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  <p:pic>
        <p:nvPicPr>
          <p:cNvPr id="2" name="Picture 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01B74231-6ECC-EB4D-65B8-ACE5FA73D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235"/>
          <a:stretch/>
        </p:blipFill>
        <p:spPr>
          <a:xfrm>
            <a:off x="219927" y="5201117"/>
            <a:ext cx="7919049" cy="5073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B58AF6-0E8F-C612-F00B-DBB959E22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56" b="27808"/>
          <a:stretch/>
        </p:blipFill>
        <p:spPr>
          <a:xfrm>
            <a:off x="834636" y="5157638"/>
            <a:ext cx="2020607" cy="5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7654E-7 2.71605E-6 L 0.15262 2.71605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D96C4615-1A2F-4123-8497-402EB525F4F8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2D40C2-DBB0-44ED-A12C-36D8C9A71684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1806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6</cp:revision>
  <dcterms:created xsi:type="dcterms:W3CDTF">2023-10-17T20:27:43Z</dcterms:created>
  <dcterms:modified xsi:type="dcterms:W3CDTF">2024-01-04T16:29:32Z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